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7: Lizungumzieni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saba. Leo hakuna fungu jipya la kusoma.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umesoma zaburi ya ukweli, nabii aliyemtazama mwana asiye sahihi, makaburi yaliyopakwa chokaa, kanisa lenye shughuli nyingi lililoacha upendo wake wa kwanza, kanisa vuguvugu ambalo Yesu bado analibishia hodi, na Yesu akiulilia mji 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ipeleke wiki hii kwa mtu mwingine. Kikundi kidogo kinachofanya darasa hili pamoja, au rafiki mmoja unayemwamini. Ana kwa ana ni bora zaidi, mkinywa chai au mkila chakula pamoja.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Anzeni kwa zamu kusimulia tena fungu moja kwa maneno yenu wenyewe. Lipi limebaki moyoni mwako, na kwa nini? Kisha taja unachokibeba, kuhusu kanisa, kuhusu Mungu, kuhusu nafsi yako. Kiseme kwa ukweli. Hakuna anayehitaji kukirekebisha.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shiriki «nitafanya» moja. Ulijaribu kufanya nini, na nini kilitokea? Kama hukulifanya, sema hivyo, na nini kilikuzuia.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ulizeni swali gumu pamoja. Kama masikitiko yetu ni ladha ya kile Mungu anachohisi, hilo linabadilisha nini katika jinsi tunavyolitazama kanisa? Na ombeni pamoja, kwa ufupi na kwa ukweli.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Huhitaji kulitetea kanisa, wala huhitaji kuongeza lawama. Unahitaji tu kuwa mkweli.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Bado huna mtu wa kuzungumza naye? Mwombe Mungu akuonyeshe rafiki huyo mmoja anaweza kuwa nani, kisha umwalike. Wiki ijayo, tutaangalia majira ambapo Mungu ananyamaza.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7</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sita.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Mafungu sita.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Kikundi kidogo,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au rafiki mmoja unayemwamini.</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Simulieni tena fungu 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Taja unachokibeba.</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Shiriki «nitafanya» 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Nini kilikuzuia?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Ulizeni swali gumu.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Ombeni, kwa ufupi na kwa ukweli.</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HUHITAJI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Kulitetea.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Kuongeza lawama.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UNAHITAJI TU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Kuwa mkweli.</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7: Lizungumzieni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7: Lizungumzieni</dc:title>
  <dc:subject>PptxGenJS Presentation</dc:subject>
  <dc:creator>PptxGenJS</dc:creator>
  <cp:lastModifiedBy>PptxGenJS</cp:lastModifiedBy>
  <cp:revision>1</cp:revision>
</cp:coreProperties>
</file>