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6: Alilia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sita. Hili ndilo jambo ambalo wiki nzima imekuwa ikielekea.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Masikitiko yako kuhusu kanisa si ishara kwamba uko mbali na Mungu. Watu wasiojali hawakatishwi tamaa. Kujali kiasi cha kuuliza maswali, na kuhisi hivi kwa kina, huenda kunamaanisha uko karibu naye kuliko unavyodhani.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Unachohisi ni ladha ya kile Mungu anachohisi. Yeye anakihisi kwa kina zaidi, kwa sababu anaujua kila moyo, nawe unaweza kuona matunda tu. Na anataka kile unachotaka wewe: watu wanaompenda kweli.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 Yesu anaukaribia mji. Alipokaribia Yerusalemu na kuuona mji, aliulilia.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tazama kile Yesu anachohisi kwanza, kisha kile anachofanya. Angalia vyote viwili vinasema nini kuhusu jinsi watu wake walivyo wa thamani kwake.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uko mahali sahihi. Nenda ukasome Luka, sura ya kumi na tisa, kuanzia mstari wa arobaini na moja hadi wa arobaini na nane, na umtazame kwa makini.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6</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Alilia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Watu wasiojali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hawakatishwi tamaa.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WEWE UNAONA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Matunda.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MUNGU ANAJUA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Kila moyo.</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Alipokaribia Yerusalemu na kuuona mji, aliulilia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19:41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Kwanza anachohisi.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Kisha anachofanya.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Luka 19.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6: Alilia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6: Alilia</dc:title>
  <dc:subject>PptxGenJS Presentation</dc:subject>
  <dc:creator>PptxGenJS</dc:creator>
  <cp:lastModifiedBy>PptxGenJS</cp:lastModifiedBy>
  <cp:revision>1</cp:revision>
</cp:coreProperties>
</file>