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Lst>
  <p:notesMasterIdLst>
    <p:notesMasterId r:id="rId10"/>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notesMaster" Target="notesMasters/notesMaster1.xml"/><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5: Bado anabisha hodi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Siku ya tano. Barua nyingine, kwa kanisa lingine. Hii ni ngumu zaidi kusoma.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Kanisa la Laodikia lilidhani liko salama. Yesu hakuwa na mengi mazuri ya kusema kulihusu hata kidogo.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Anaanza hivi. Najua matendo yako, kwamba wewe si baridi wala moto. Ingekuwa heri kama ungekuwa baridi au moto!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Unaposoma, tafuta mambo mawili. Kwanza, jinsi anavyohisi kwa nguvu kuhusu anachokiona. Kisha, anachofanya hata hivyo, na mahali aliposimama barua inapoishia.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Kama umekatishwa tamaa na imani vuguvugu inayokuzunguka, unahisi kitu ambacho Yesu anakihisi. Lakini barua hii pia inauliza swali la kimya zaidi. Je, kuna mlango katika maisha yako mwenyewe ambao amekuwa akiubisha?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Yaweke karibu maswali matatu. Hili linasema nini kuhusu Mungu? Hili linasema nini kuhusu watu? Na kama hili ni kweli, ningefanya nini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Nenda ukasome Ufunuo, sura ya tatu, kuanzia mstari wa kumi na nne hadi wa ishirini na mbili, na usikilize hodi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SIKU YA 5</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Bado anabisha hodi</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Walidhani wako salama.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Yeye aliona vinginevyo.</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Najua matendo yako, kwamba wewe si baridi wala moto. Ingekuwa heri kama ungekuwa baridi au moto!</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UFUNUO 3:15 · OTB</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KWANZA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Jinsi anavyohisi</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kwa nguvu.</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KISHA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Anachofanya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hata hivyo.</a:t>
            </a:r>
            <a:endParaRPr lang="en-US"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Je, kuna mlango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katika maisha yako?</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571486"/>
            <a:ext cx="10286743" cy="380990"/>
          </a:xfrm>
          <a:prstGeom prst="rect">
            <a:avLst/>
          </a:prstGeom>
          <a:noFill/>
          <a:ln/>
        </p:spPr>
        <p:txBody>
          <a:bodyPr wrap="square" rtlCol="0" anchor="ctr"/>
          <a:lstStyle/>
          <a:p>
            <a:pPr algn="ctr" indent="0" marL="0">
              <a:buNone/>
            </a:pPr>
            <a:r>
              <a:rPr lang="en-US" sz="1600" b="1" spc="400" kern="0" dirty="0">
                <a:solidFill>
                  <a:srgbClr val="D0A84A"/>
                </a:solidFill>
                <a:latin typeface="Calibri" pitchFamily="34" charset="0"/>
                <a:ea typeface="Calibri" pitchFamily="34" charset="-122"/>
                <a:cs typeface="Calibri" pitchFamily="34" charset="-120"/>
              </a:rPr>
              <a:t>MASWALI MATATU</a:t>
            </a:r>
            <a:endParaRPr lang="en-US" sz="1600" dirty="0"/>
          </a:p>
        </p:txBody>
      </p:sp>
      <p:sp>
        <p:nvSpPr>
          <p:cNvPr id="4" name="Text 2"/>
          <p:cNvSpPr/>
          <p:nvPr/>
        </p:nvSpPr>
        <p:spPr>
          <a:xfrm>
            <a:off x="1714457" y="1269968"/>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1</a:t>
            </a:r>
            <a:endParaRPr lang="en-US" sz="3000" dirty="0"/>
          </a:p>
        </p:txBody>
      </p:sp>
      <p:sp>
        <p:nvSpPr>
          <p:cNvPr id="5" name="Text 3"/>
          <p:cNvSpPr/>
          <p:nvPr/>
        </p:nvSpPr>
        <p:spPr>
          <a:xfrm>
            <a:off x="2476438" y="1269968"/>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Mungu?</a:t>
            </a:r>
            <a:endParaRPr lang="en-US" sz="2800" dirty="0"/>
          </a:p>
        </p:txBody>
      </p:sp>
      <p:sp>
        <p:nvSpPr>
          <p:cNvPr id="6" name="Shape 4"/>
          <p:cNvSpPr/>
          <p:nvPr/>
        </p:nvSpPr>
        <p:spPr>
          <a:xfrm>
            <a:off x="1714457" y="2349441"/>
            <a:ext cx="8762781" cy="0"/>
          </a:xfrm>
          <a:prstGeom prst="line">
            <a:avLst/>
          </a:prstGeom>
          <a:noFill/>
          <a:ln w="19050">
            <a:solidFill>
              <a:srgbClr val="30534B"/>
            </a:solidFill>
            <a:prstDash val="solid"/>
          </a:ln>
        </p:spPr>
      </p:sp>
      <p:sp>
        <p:nvSpPr>
          <p:cNvPr id="7" name="Text 5"/>
          <p:cNvSpPr/>
          <p:nvPr/>
        </p:nvSpPr>
        <p:spPr>
          <a:xfrm>
            <a:off x="1714457" y="2349441"/>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2</a:t>
            </a:r>
            <a:endParaRPr lang="en-US" sz="3000" dirty="0"/>
          </a:p>
        </p:txBody>
      </p:sp>
      <p:sp>
        <p:nvSpPr>
          <p:cNvPr id="8" name="Text 6"/>
          <p:cNvSpPr/>
          <p:nvPr/>
        </p:nvSpPr>
        <p:spPr>
          <a:xfrm>
            <a:off x="2476438" y="2349441"/>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Hili linasema nini kuhusu watu?</a:t>
            </a:r>
            <a:endParaRPr lang="en-US" sz="2800" dirty="0"/>
          </a:p>
        </p:txBody>
      </p:sp>
      <p:sp>
        <p:nvSpPr>
          <p:cNvPr id="9" name="Shape 7"/>
          <p:cNvSpPr/>
          <p:nvPr/>
        </p:nvSpPr>
        <p:spPr>
          <a:xfrm>
            <a:off x="1714457" y="3428914"/>
            <a:ext cx="8762781" cy="0"/>
          </a:xfrm>
          <a:prstGeom prst="line">
            <a:avLst/>
          </a:prstGeom>
          <a:noFill/>
          <a:ln w="19050">
            <a:solidFill>
              <a:srgbClr val="30534B"/>
            </a:solidFill>
            <a:prstDash val="solid"/>
          </a:ln>
        </p:spPr>
      </p:sp>
      <p:sp>
        <p:nvSpPr>
          <p:cNvPr id="10" name="Text 8"/>
          <p:cNvSpPr/>
          <p:nvPr/>
        </p:nvSpPr>
        <p:spPr>
          <a:xfrm>
            <a:off x="1714457" y="3428914"/>
            <a:ext cx="634984" cy="1079473"/>
          </a:xfrm>
          <a:prstGeom prst="rect">
            <a:avLst/>
          </a:prstGeom>
          <a:noFill/>
          <a:ln/>
        </p:spPr>
        <p:txBody>
          <a:bodyPr wrap="square" rtlCol="0" anchor="ctr"/>
          <a:lstStyle/>
          <a:p>
            <a:pPr algn="l" indent="0" marL="0">
              <a:buNone/>
            </a:pPr>
            <a:r>
              <a:rPr lang="en-US" sz="3000" b="1" dirty="0">
                <a:solidFill>
                  <a:srgbClr val="BC6D29"/>
                </a:solidFill>
                <a:latin typeface="Georgia" pitchFamily="34" charset="0"/>
                <a:ea typeface="Georgia" pitchFamily="34" charset="-122"/>
                <a:cs typeface="Georgia" pitchFamily="34" charset="-120"/>
              </a:rPr>
              <a:t>3</a:t>
            </a:r>
            <a:endParaRPr lang="en-US" sz="3000" dirty="0"/>
          </a:p>
        </p:txBody>
      </p:sp>
      <p:sp>
        <p:nvSpPr>
          <p:cNvPr id="11" name="Text 9"/>
          <p:cNvSpPr/>
          <p:nvPr/>
        </p:nvSpPr>
        <p:spPr>
          <a:xfrm>
            <a:off x="2476438" y="3428914"/>
            <a:ext cx="8000800" cy="1079473"/>
          </a:xfrm>
          <a:prstGeom prst="rect">
            <a:avLst/>
          </a:prstGeom>
          <a:noFill/>
          <a:ln/>
        </p:spPr>
        <p:txBody>
          <a:bodyPr wrap="square" rtlCol="0" anchor="ctr"/>
          <a:lstStyle/>
          <a:p>
            <a:pPr algn="l" indent="0" marL="0">
              <a:lnSpc>
                <a:spcPct val="95000"/>
              </a:lnSpc>
              <a:buNone/>
            </a:pPr>
            <a:r>
              <a:rPr lang="en-US" sz="2800" dirty="0">
                <a:solidFill>
                  <a:srgbClr val="D8CCB1"/>
                </a:solidFill>
                <a:latin typeface="Georgia" pitchFamily="34" charset="0"/>
                <a:ea typeface="Georgia" pitchFamily="34" charset="-122"/>
                <a:cs typeface="Georgia" pitchFamily="34" charset="-120"/>
              </a:rPr>
              <a:t>Kama hili ni kweli, ningefanya nini leo?</a:t>
            </a:r>
            <a:endParaRPr lang="en-US" sz="2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3555911"/>
          </a:xfrm>
          <a:prstGeom prst="rect">
            <a:avLst/>
          </a:prstGeom>
          <a:noFill/>
          <a:ln/>
        </p:spPr>
        <p:txBody>
          <a:bodyPr wrap="square" rtlCol="0" anchor="b"/>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CHANGAMOTO YA SIKU 40</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Nenda ukasome Ufunuo 3.</a:t>
            </a:r>
            <a:endParaRPr lang="en-US" sz="1600" dirty="0"/>
          </a:p>
          <a:p>
            <a:pPr algn="ctr" indent="0" marL="0">
              <a:spcBef>
                <a:spcPts val="2000"/>
              </a:spcBef>
              <a:buNone/>
            </a:pPr>
            <a:r>
              <a:rPr lang="en-US" sz="2100" dirty="0">
                <a:solidFill>
                  <a:srgbClr val="ACAC96"/>
                </a:solidFill>
                <a:latin typeface="Calibri" pitchFamily="34" charset="0"/>
                <a:ea typeface="Calibri" pitchFamily="34" charset="-122"/>
                <a:cs typeface="Calibri" pitchFamily="34" charset="-120"/>
              </a:rPr>
              <a:t>Siku ya 5: Bado anabisha hodi</a:t>
            </a:r>
            <a:endParaRPr lang="en-US" sz="1600" dirty="0"/>
          </a:p>
        </p:txBody>
      </p:sp>
      <p:sp>
        <p:nvSpPr>
          <p:cNvPr id="4" name="Text 2"/>
          <p:cNvSpPr/>
          <p:nvPr/>
        </p:nvSpPr>
        <p:spPr>
          <a:xfrm>
            <a:off x="1885903" y="4444889"/>
            <a:ext cx="8419889" cy="761981"/>
          </a:xfrm>
          <a:prstGeom prst="roundRect">
            <a:avLst>
              <a:gd name="adj" fmla="val 50000"/>
            </a:avLst>
          </a:prstGeom>
          <a:solidFill>
            <a:srgbClr val="BC6D29"/>
          </a:solidFill>
          <a:ln>
            <a:solidFill>
              <a:srgbClr val="BC6D29"/>
            </a:solidFill>
          </a:ln>
        </p:spPr>
        <p:txBody>
          <a:bodyPr wrap="square" rtlCol="0" anchor="ctr"/>
          <a:lstStyle/>
          <a:p>
            <a:pPr algn="ctr" indent="0" marL="0">
              <a:buNone/>
            </a:pPr>
            <a:r>
              <a:rPr lang="en-US" sz="2600" b="1" dirty="0">
                <a:solidFill>
                  <a:srgbClr val="FFFFFF"/>
                </a:solidFill>
                <a:latin typeface="Calibri" pitchFamily="34" charset="0"/>
                <a:ea typeface="Calibri" pitchFamily="34" charset="-122"/>
                <a:cs typeface="Calibri" pitchFamily="34" charset="-120"/>
              </a:rPr>
              <a:t>comission.cc/sw/library/jesus-first</a:t>
            </a:r>
            <a:endParaRPr lang="en-US" sz="2600" dirty="0"/>
          </a:p>
        </p:txBody>
      </p:sp>
      <p:sp>
        <p:nvSpPr>
          <p:cNvPr id="5" name="Text 3"/>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8</Slides>
  <Notes>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Office Theme</vt:lpstr>
      <vt:lpstr>Slide 1</vt:lpstr>
      <vt:lpstr>Slide 2</vt:lpstr>
      <vt:lpstr>Slide 3</vt:lpstr>
      <vt:lpstr>Slide 4</vt:lpstr>
      <vt:lpstr>Slide 5</vt:lpstr>
      <vt:lpstr>Slide 6</vt:lpstr>
      <vt:lpstr>Slide 7</vt:lpstr>
      <vt:lpstr>Slide 8</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Siku ya 5: Bado anabisha hodi</dc:title>
  <dc:subject>PptxGenJS Presentation</dc:subject>
  <dc:creator>PptxGenJS</dc:creator>
  <cp:lastModifiedBy>PptxGenJS</cp:lastModifiedBy>
  <cp:revision>1</cp:revision>
</cp:coreProperties>
</file>