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4: Wenye shughuli nyingi, na mbali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nne. Leo utasoma barua ambayo Yesu aliituma kwa kanisa halisi, katika mji wa Efeso.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 vipimo vingi lilikuwa kanisa zuri. Lenye bidii, lenye subira, makini dhidi ya mafundisho ya uongo. Wengi wetu tungefurahi kuwa washiriki wake.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Yesu mwenyewe anasema hivyo. Umevumilia na kustahimili kwa ajili ya jina langu, na hukuchoka.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 bado alikuwa na jambo moja dhidi yao. Unaposoma, litafute, na ujiulize kwa nini lilikuwa na uzito zaidi kwake kuliko yote waliyokuwa wakiyafanya vizuri.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Hiki hapa kidokezo. Agano Jipya linaliita kanisa bibi arusi wake, na bwana arusi hataki tu nyumba inayoendeshwa vizuri. Anautaka moyo wa bibi arusi wake. Uchungu unaouhisi kanisa linapotimiza taratibu tu huenda ukawa mwangwi mdogo wa shauku hiyo.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Yaweke karibu maswali matatu. Hili linasema nini kuhusu Mungu? Hili linasema nini kuhusu watu? Na kama hili ni kweli, ningefanya nini 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Nenda ukasome Ufunuo, sura ya pili, kuanzia mstari wa kwanza hadi wa saba, na ulitafute lile jambo moja.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SIKU YA 4</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Wenye shughuli nyingi, na mbali</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Kanisa zuri,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kwa vipimo vingi.</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Umevumilia na kustahimili kwa ajili ya jina langu, na hukuchoka.</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UFUNUO 2:3 · OTB</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Na bado,</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jambo moja.</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HATAFUTI</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Nyumba inayoendeshwa</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vizuri.</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ANATAFUTA</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Moyo wa</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bibi arusi wake.</a:t>
            </a:r>
            <a:endParaRPr lang="en-US" sz="3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MASWALI MATATU</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watu?</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Kama hili ni kweli, ningefanya nini leo?</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Nenda ukasome Ufunuo 2.</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4: Wenye shughuli nyingi, na mbali</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4: Wenye shughuli nyingi, na mbali</dc:title>
  <dc:subject>PptxGenJS Presentation</dc:subject>
  <dc:creator>PptxGenJS</dc:creator>
  <cp:lastModifiedBy>PptxGenJS</cp:lastModifiedBy>
  <cp:revision>1</cp:revision>
</cp:coreProperties>
</file>