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3: Yesu aliliona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tatu. Leo utasikia baadhi ya maneno makali zaidi kuwahi kusemwa na Yesu.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Angalia yaliwaendea akina nani. Si watu ambao hawakuwahi kusikia habari za Mungu. Yaliwaendea watu wa dini sana, waliotoa zaka kwa uangalifu, walioyajua Maandiko, ambao hawakuwahi kukosa mkusanyiko, lakini walikuwa wamepoteza moyo wa jambo lenyewe.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kama umelitazama kanisa ukafikiri, kuna kitu hapa kilichoharibika vibaya, wewe si mwenye dharau. Huenda unaona sehemu ndogo ya kile Yesu alichokiona. Na yeye aliliona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Sikiliza jinsi anavyolisema. Ninyi viongozi vipofu! Mnachuja mbu lakini mnameza ngamia.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nenda taratibu. Angalia anachosema walikuwa waangalifu nacho, na anachosema waliacha. Kisha angalia nje, na ndani.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Mathayo, sura ya ishirini na tatu, kuanzia mstari wa ishirini na tatu hadi wa ishirini na nane, taratibu, na uone kile Yesu anachokiona.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Yesu aliliona kwanza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kwa watu wa nje.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Kwa watu wa dini zaidi.</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 DHARAU</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Kila kitu kimeharibika.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Kwa nini kujisumbua?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NI KUONA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Sehemu ndogo ya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alichokiona Yesu.</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Ninyi viongozi vipofu! Mnachuja mbu lakini mnameza ngamia.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MATHAYO 23:24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Waangalifu na nini?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Nini kiliachwa?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Mathayo 23.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3: Yesu aliliona kwanza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3: Yesu aliliona kwanza</dc:title>
  <dc:subject>PptxGenJS Presentation</dc:subject>
  <dc:creator>PptxGenJS</dc:creator>
  <cp:lastModifiedBy>PptxGenJS</cp:lastModifiedBy>
  <cp:revision>1</cp:revision>
</cp:coreProperties>
</file>