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2: Mungu anaona tusichoweza kuona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pili. Hadithi ya leo inamhusu nabii aliyetumwa kumchagua mfalme, na Mungu ambaye hachagui jinsi sisi tunavyochagua.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Tunapokatishwa tamaa na kanisa, tunaitikia kile tunachoweza kuona. Hilo ni la kweli, na lina maana. Lakini sisi huona matunda tu. Mungu huona mizizi.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jambo hilo linakata pande mbili. Mungu anauona utupu unaokusumbua kwa uwazi kuliko wewe. Na anauona moyo wako pia, si maoni yako tu kuhusu mioyo ya wengine.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Mtazame Samweli mwana wa kwanza anapoingia. Walipofika, akamwona Eliabu na kufikiri, Hakika masihi wa Bwana yuko hapa mbele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angalia nani anaonekana kufaa, na nani ambaye hakuna hata aliyefikiri kumwita. Kisha angalia Mungu anasema yeye anatazama nini.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Nenda ukasome Samweli wa Kwanza, sura ya kumi na sita, kuanzia mstari wa kwanza hadi wa kumi na tatu, mara mbili. Na liache likutazame wewe 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anaona tusichoweza kuona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Sisi tunaona matunda.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anaona mizizi.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TUNACHOKIONA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Maneno. Ratiba.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Tabia.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ANACHOKIONA MUNGU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Mioyo.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wetu pia.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Walipofika, akamwona Eliabu na kufikiri, “Hakika masihi wa Bwana yuko hapa mbele Yake.”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SAMWELI 16:6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Nani anaonekana kufaa?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Nani aliachwa nje?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1 Samweli 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2: Mungu anaona tusichoweza kuona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2: Mungu anaona tusichoweza kuona</dc:title>
  <dc:subject>PptxGenJS Presentation</dc:subject>
  <dc:creator>PptxGenJS</dc:creator>
  <cp:lastModifiedBy>PptxGenJS</cp:lastModifiedBy>
  <cp:revision>1</cp:revision>
</cp:coreProperties>
</file>