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Yesu Kwanza: siku arobaini zinazofuata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Umemaliza kusoma tena maneno yako mwenyewe ya wiki sita. Chochote ulichokipata ni halisi, iwe ni kingi, au si kingi hata kidogo.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Yesu kwanza haikuwahi kuwa mstari wa kumalizia. Kumbuka neno alilotumia. Kisha akawaambia wote, Mtu yeyote akitaka kunifuata, ni lazima ajikane mwenyewe, auchukue msalaba wake kila siku, na anifuate.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Kila siku. Kwa hiyo kesho si mwisho wa kitu. Ni siku ya kwanza ya zile arobaini zinazofuata.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Endelea, na usiende peke yako. Endelea kusoma pamoja na mtu. Na msaidie mtu mwingine kuifungua Biblia yeye mwenyewe, kama Filipo alivyoketi kando ya mgeni kwenye barabara ya jangwani.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Lipende kanisa lako jinsi Yesu anavyolipenda, pamoja na kasoro zake zote. Alijitoa kwa ajili yake, na hajaondoka. Lakini kama kuna jambo lisilo sawa huko, unyanyasaji, kutawaliwa kwa hila au mafundisho ya uongo, usinyamaze. Lizungumze na mtu unayemwamini.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kama bado ni vigumu, huo ni ukweli, na inaruhusiwa. Hivyo basi, imani huja kwa kusikia, na kusikia kupitia ujumbe wa Kristo. Endelea kusoma.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Yesu kwanza. Kisha watu wake, jinsi anavyowapenda. Asante kwa kutembea siku hizi arobaini.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Siku arobaini zinazofuata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Kisha akawaambia wote, “Mtu yeyote akitaka kunifuata, ni lazima ajikane mwenyewe, auchukue msalaba wake kila siku, na anifuate.”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LUKA 9:23 · OTB</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 mstari wa kumalizia.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Kila siku.</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Endelea pamoja na mtu.</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Msaidie mwingine kusoma.</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Lipende kanisa lake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jinsi yeye anavyolipenda.</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Hivyo basi, imani huja kwa kusikia, na kusikia kupitia ujumbe wa Kristo.</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WARUMI 10:17 · OTB</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Yesu kwanza.</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Hatua zako zinazofuata ziko hapa chini.</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Yesu Kwanza: siku arobaini zinazofuata</dc:title>
  <dc:subject>PptxGenJS Presentation</dc:subject>
  <dc:creator>PptxGenJS</dc:creator>
  <cp:lastModifiedBy>PptxGenJS</cp:lastModifiedBy>
  <cp:revision>1</cp:revision>
</cp:coreProperties>
</file>