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Karibu: Yesu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umelitazama kanisa na ukaondoka ukiwa umekatishwa tamaa, hili ni kwa ajili yako. Iwe bado unaketi kwenye benchi la kanisa, au umejiweka pembeni. Huenda uliumizwa na watu waliodai kusema kwa niaba ya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Kwanza kabisa, hongera. Kama unalijali kanisa kiasi cha kukatishwa tamaa nalo, huenda uko karibu na Mungu kuliko unavyodhani. Watu wasiojali hawaombolezi.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Darasa hili halitakuomba ulitetee kanisa, wala ujifanye. Linakuomba jambo gumu zaidi. Umweke Yesu kwanza, kila siku, kwa siku arobaini, na uone atakachofanya.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Linasimama juu ya sentensi moja aliyoisema Yesu. Kisha akawaambia wote, Mtu yeyote akitaka kunifuata, ni lazima ajikane mwenyewe, auchukue msalaba wake kila siku, na anifuate.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Takriban dakika kumi na tano hadi ishirini kwa siku. Tazama nyuma kwenye jana. Omba sala fupi iliyoandikwa. Soma fungu mara mbili, na ulisimulie tena kwa maneno yako mwenyewe.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Uliza maswali matatu. Hili linasema nini kuhusu Mungu? Hili linasema nini kuhusu watu? Kama hili ni kweli, ningefanya nini leo? Kisha nitafanya moja, mtu wa kumwambia, na mstari mmoja kuhusu siku yako.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Picha moja inashikilia yote. Unalila fungu, unaliyeyusha, na unamwachia Mungu kazi ya kukuza, kwa sababu sehemu hiyo ni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Mara moja kwa wiki, hakuna usomaji mpya. Unaizungumzia wiki yako na kikundi kidogo, au rafiki mmoja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Kila unachoandika kinabaki katika kivinjari hiki. Hakuna kinachotumwa kwa mtu yeyote.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Sehemu kubwa ya darasa hili itakutia moyo ubaki ulipo. Hilo ni kwa ajili ya waliokatishwa tamaa. Kama kanisani kwako kuna jambo lisilo sawa, kama unyanyasaji, kutawaliwa kwa hila au mafundisho ya uongo, kubaki ulipo na kunyamaza si kile Mungu anachokuomba, wala si kile darasa hili linachokuomba. Lizungumze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kwanza inaanza kwa kuwa mkweli kuhusu mahali ulipo hasa.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Yesu Kwanza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Watu wasiojali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hawaombolezi.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HILI 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Kulitetea kanisa.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Kujifanya.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HILI NI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Yesu kwanza,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kila siku.</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Kisha akawaambia wote, “Mtu yeyote akitaka kunifuata, ni lazima ajikane mwenyewe, auchukue msalaba wake kila siku, na anifuate.”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9:23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Kila siku</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Soma</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Simulia</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Uliza</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Fanya</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Kula. Yeyusha.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Kua.</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Mara moja kwa wiki,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lizungumzieni.</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Majibu yako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yanabaki kwako.</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Kama kuna jambo lisilo sawa,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zungumza na mtu unayemwamini.</a:t>
            </a:r>
            <a:endParaRPr lang="en-US" sz="4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Anza na Siku ya 1.</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 inaanza kwenye ukurasa wa darasa.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Karibu: Yesu Kwanza</dc:title>
  <dc:subject>PptxGenJS Presentation</dc:subject>
  <dc:creator>PptxGenJS</dc:creator>
  <cp:lastModifiedBy>PptxGenJS</cp:lastModifiedBy>
  <cp:revision>1</cp:revision>
</cp:coreProperties>
</file>