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Morando na casa do Pai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história termina com o pai falando com o mais velho. Mas uma frase dele serve para os dois, e para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Lucas quinze. Filho, disse o pai, tu estás sempre comigo, e tudo o que tenho é teu.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Voltar para casa não é um momento emocionante na estrada. É morar na casa, dia após dia, com o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Quase ninguém que se afasta perde a fé num dia só. Primeiro perde o ritmo de todo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isso o caminho de volta inclui um ritmo diário, simples o bastante para uma semana ruim.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está um para começar amanhã. Ele se apoia numa imagem só. Comida.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Primeiro, coma. Escolha um trecho curto, uma história ou alguns versículos.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Leia. Essa é a primeira mordida.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 de novo. Essa é a mastigação.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conte com suas palavras, em voz alta ou no papel, sem olhar. Isso é engolir.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conseguiu contar? Então não engoliu. Leia de novo até conseguir.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Depois, digira, com quatro perguntas.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isto me ensina sobre Deus?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isto me ensina sobre as pessoas, e sobre mim?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eu vou obedecer? Escreva começando com vou, com um dia marcado.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para quem eu vou contar?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então, cresça. Esta parte não é algo que você faz. É o que Deus faz com o que você comeu.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Primeira aos Coríntios, capítulo três. Eu plantei, Apolo regou, mas foi Deus quem deu o crescimento. Assim, nem o que planta nem o que rega é de importância, mas somente Deus, que traz o crescimento.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come e digere. O Espírito faz crescer, e com os meses você vai ver mudanças que não conseguiria produzir.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onde começar? Lucas, uma história de cada vez. Ou Lucas quinze mesmo, agora que você sabe que fala de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Agora, quando você cair de novo. E vai cair, porque é humano, e a obra do Espírito leva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decida agora. Volte do jeito que voltou da primeira vez. Com honestidade. Depressa. Para um Pai de olho na estrada.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se esconda um mês tentando se sentir arrependido o bastante. Nem escreva um novo discurso de empregado.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Confesse o que é verdade. Primeira de João, capítulo um. Se confessarmos os nossos pecados, Ele é fiel e justo para nos perdoar os pecados e nos purificar de toda injustiça.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 a um amigo de confiança, e volte para a próxima coisa que ele mandou fazer. Tiago cinco. Portanto, confessem os seus pecados uns aos outros e orem uns pelos outros, para que sejam curados.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Provérbios vinte e quatro. Pois, embora o justo caia sete vezes, ele se levantará novamente. Levantar é o que você pratica.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pai disse que era necessário celebrar. No trabalho, na rua, no grupo da família, alguém ainda está no país distante. A sua história honesta, não um sermão, pode mostrar que o Pai também espera por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destes sete capítulos, a próxima aula é Caminhando com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Volte do mesmo jeito, toda vez.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escolha uma data e um horário do dia, e comece com um trecho curto. Depois escolha para quem vai ligar da próxima vez que cair, e avise essa pessoa agora.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FRASE PARA OS DOIS FILHOS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Serve para os dois filhos,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para você.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‘Filho,’ disse o pai, ‘tu estás sempre comigo, e tudo o que tenho é teu.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15:31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momento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estrada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casa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 perderam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ritmo de todo dia.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VIDA QUE QUALQUER UM CONSEGUE MANTER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Simples o bastante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uma semana ruim.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imagem só: comida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B8B59E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B8B59E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B8B59E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1587460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95575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BC6D29"/>
          </a:solidFill>
          <a:ln w="28575"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MORDIDA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76238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224943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506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385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MASTIGAÇÃO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56901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224943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506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385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ENGOLIR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1587460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95575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748475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8C95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MORDIDA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76238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BC6D29"/>
          </a:solidFill>
          <a:ln w="28575"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MASTIGAÇÃO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56901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224943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506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3858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ENGOLIR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1587460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95575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748475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8C95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MORDIDA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76238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103C38"/>
          </a:solidFill>
          <a:ln w="28575">
            <a:solidFill>
              <a:srgbClr val="748475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8C95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MASTIGAÇÃO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569011" y="2285943"/>
            <a:ext cx="2666933" cy="2095448"/>
          </a:xfrm>
          <a:prstGeom prst="roundRect">
            <a:avLst>
              <a:gd name="adj" fmla="val 6667"/>
            </a:avLst>
          </a:prstGeom>
          <a:solidFill>
            <a:srgbClr val="BC6D29"/>
          </a:solidFill>
          <a:ln w="28575"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spcAft>
                <a:spcPts val="8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2600" dirty="0"/>
          </a:p>
          <a:p>
            <a:pPr algn="ctr" indent="0" marL="0">
              <a:spcAft>
                <a:spcPts val="800"/>
              </a:spcAft>
              <a:buNone/>
            </a:pPr>
            <a:r>
              <a:rPr lang="en-US" sz="1400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ENGOLIR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conseguiu contar?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Leia de novo.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Digira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esta passagem me ensina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esta passagem me ensina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me ensina sobre as pessoas — e sobre mim?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esta passagem me ensina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me ensina sobre as pessoas — e sobre mim?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vou obedecer esta semana?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esta passagem me ensina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me ensina sobre as pessoas — e sobre mim?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vou obedecer esta semana?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2476438" y="4508387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quem vou contar?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Cresça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· reler · recontar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DIGIRA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perguntas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CRESÇA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Deus quem dá o crescimento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plantei, Apolo regou, mas foi Deus quem deu o crescimento. Assim, nem o que planta nem o que rega é de importância, mas somente Deus, que traz o crescimento.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CORÍNTIOS 3:6–7 · OTB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SUA PARTE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 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digerir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PARTE DO ESPÍRITO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crescimento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ONDE COMEÇAR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Lucas quinze,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agora que fala de você.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VOCÊ CAIR DE NOVO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você vai cair.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DECIDA AGORA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honestidade. Depressa.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um Pai de olho na estrada.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esconda até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sentir arrependido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escreva um novo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discurso de empregado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confessarmos os nossos pecados, Ele é fiel e justo para nos perdoar os pecados e nos purificar de toda injustiça.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1:9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Portanto, confessem os seus pecados uns aos outros e orem uns pelos outros, para que sejam curados.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TIAGO 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pois, embora o justo caia sete vezes, ele se levantará novamente…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PROVÉRBIOS 24:16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PARA ALGUÉM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 história,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um sermão.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ONDE IR DEPOIS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Caminhando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Jesus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Volte do mesmo jeito,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 vez.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Escolha um horário.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Escolha a sua pessoa.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Morando na casa do Pai</dc:title>
  <dc:subject>PptxGenJS Presentation</dc:subject>
  <dc:creator>PptxGenJS</dc:creator>
  <cp:lastModifiedBy>PptxGenJS</cp:lastModifiedBy>
  <cp:revision>1</cp:revision>
</cp:coreProperties>
</file>