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irmão mais velho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não terminou a história na festa. Havia outro filho, ainda no campo.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Lucas quinze, versículo vinte e oito. O irmão mais velho ficou irritado e não quis entrar. Então seu pai saiu e insistiu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quem está voltando, há dois irmãos mais velhos aqui. Os que você vai encontrar, e aquele que pode ser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Vamos ser honestos. Nem todo mundo vai comemorar a sua volta.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Uns vão lembrar do que você fez, ou fazer as contas na porta do culto. Outros vão tratar você como alguém em período de experiência, esperando para ver se dura.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como ele fala. Este teu filho. Ele não diz, meu irmão.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tem medo disso, não é imaginação. Mas repare em duas coisas.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Primeiro, o pai saiu até ele também. Não o expulsa. Insiste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Você não precisa odiar os irmãos mais velhos que encontrar. O Pai também não desistiu deles.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segundo, a festa não esperou a aprovação dele. A música já tocava. O novilho já estava no fogo.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recusa dele não cancelou nada. A frieza dos outros não desfaz a sua acolhida. Quem decide é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segundo irmão mais velho é mais difícil de ver, porque pode ser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Tem gente que saiu por causa de uma religião de irmão mais velho. Regra sem alegria. Dever sem amor. Gente fazendo as contas.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Todos esses anos tenho te servido. Se foi isso que expulsou você, Jesus também viu.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não chama você de volta para aquilo. Ele chama você de volta para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alguns de nós carregamos o irmão mais velho contra quem nos machucou. Fazemos as nossas próprias contas.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Dá para entender. Mas é um peso enorme para levar a uma festa.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Voltar para Deus inclui, sim, voltar para a família dele. Ninguém foi feito para andar sozinho.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Hebreus, capítulo dez. E consideremo-nos uns aos outros para nos incentivarmos ao amor e às boas obras, não deixando de nos reunir.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a ordem importa. O pai correu até o filho antes de ele ver o irmão. A sua volta é primeiro para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Ela não depende de voltar a um templo até certa data. Uma igreja não é o Pai.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 pequeno. Um cristão que caminha com você. Encontrem-se sempre, leiam juntos, e deixe que ele ore por você.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família espiritual vai chegar, no tempo certo e com sabedoria. Mas se você foi ferido na igreja, ninguém deve apressar sua volta àquela sala.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Sobre quem machucou você, Jesus é claro em Lucas seis. Orem pelos que os maltratam.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é obediência para esta semana. Não é o mesmo que se reconciliar. Não é confiar de novo, nem fingir que estava tudo bem.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Nem sempre reconciliar é seguro ou sábio, e você não deve acesso à sua vida a ninguém. Mas pode levar o nome dela ao Pai, e deixar com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festa não espera pelo irmão mais velho.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Dois passos nesta semana. Encontre-se com um cristão e conte com honestidade como está a sua volta. E ore pelo nome de uma pessoa que machucou você, mesmo que só consiga dizer: Pai, cuida o Senhor dessa pessoa.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OUTRO FILHO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não terminou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história na festa.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irmão mais velho ficou irritado e não quis entrar. Então seu pai saiu e insistiu com ele.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15:28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vai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encontrar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AQUELE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pode ser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QUE VOCÊ VAI ENCONTRAR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Nem todo mundo vai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comemorar a sua volta.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 vão fazer as contas.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Outros vão esperar para ver se dura.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teu filho.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meu irmão.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imaginação sua.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pai saiu para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falar com ele também.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Pai também não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desistiu deles.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SEGUNDO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festa não esperou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pela aprovação dele.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FRIEZA DELES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desfaz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acolhida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SUA ACOLHIDA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decisão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 Pai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MORA DENTRO DE VOCÊ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Pode ser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Regra sem alegria.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Dever sem amor.</a:t>
            </a:r>
            <a:endParaRPr lang="en-US" sz="5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esses anos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tenho te servido.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VOLTE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regra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sem alegria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VOLTE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Pai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Fazemos as nossas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próprias contas.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peso enorme para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levar a uma festa.</a:t>
            </a:r>
            <a:endParaRPr lang="en-US" sz="5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O PAI, DEPOIS A FAMÍLIA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Ninguém foi feito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andar sozinho.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consideremo-nos uns aos outros para nos incentivarmos ao amor e às boas obras, não deixando de nos reunir…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HEBREUS 10:24–25 · OTB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IMPORTA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sua volta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para o Pai.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igreja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o Pai.</a:t>
            </a:r>
            <a:endParaRPr lang="en-US" sz="5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COMECE PEQUENO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cristão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caminha com você.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Ninguém deve apressar você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voltar para aquela sala.</a:t>
            </a:r>
            <a:endParaRPr lang="en-US" sz="4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…orem pelos que os maltratam.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6:28 · OTB</a:t>
            </a:r>
            <a:endParaRPr lang="en-US" sz="15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ORAR POR ELES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obediência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nesta semana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É O MESMO QUE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 novo</a:t>
            </a:r>
            <a:endParaRPr lang="en-US" sz="3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Leve o nome dela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ao Pai.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festa não espera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pelo irmão mais velho.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Encontre-se com um.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Ore por um.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irmão mais velho</dc:title>
  <dc:subject>PptxGenJS Presentation</dc:subject>
  <dc:creator>PptxGenJS</dc:creator>
  <cp:lastModifiedBy>PptxGenJS</cp:lastModifiedBy>
  <cp:revision>1</cp:revision>
</cp:coreProperties>
</file>