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Filho, não empregado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filho voltou esperando ser contratado. O pai tinha outros planos.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o pai disse aos seus servos: depressa, tragam a melhor túnica e vistam-no; coloquem um anel em seu dedo e sandálias em seus pés.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Tragam o novilho gordo e matem-no. Vamos comer e celebrar. Pois este meu filho estava como morto e voltou à vida; estava perdido e foi encontrado. E começaram a celebrar.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presentes. Uma mensagem.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melhor túnica. Cobertura e honra. Ele chega com roupa de chiqueiro, e ninguém na aldeia vê os trapos.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anel. A autoridade da família. Este é dos nossos. Não é coisa de diarista.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Sandálias. Os servos andavam descalços. Os filhos andavam calçados.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par de sandálias responde à pergunta que ele trouxe. Não é empregado. É filho.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na palavra depressa. O pai não espera para ver se vai durar. Sem período de experiência.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Cedo ou tarde, você vai perguntar. Ele me recebeu, mas eu continuo sendo eu. Como eu mudo de verdade?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maioria volta ao autoconserto. Agora vou me esforçar de verdade. Isso nunca funcionou.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Escritura diz que mudar não é projeto seu. É de Deus, pelo Espírito dele, de dentro para fora.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Ezequiel trinta e seis. Concederei a vocês um coração renovado e instilarei um espírito novo dentro de vocês; tirarei seu coração inflexível e lhes darei um coração receptivo. E colocarei Meu Espírito dentro de vocês e os farei seguir Meus decretos e terem cuidado em observar Minhas leis.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 quem faz os verbos. Concederei. Tirarei. Colocarei. Farei seguir. Todos são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Filipenses dois. Pois é Deus quem efetua em vocês tanto o querer quanto o realizar, de acordo com a boa vontade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Até a vontade de obedecer é obra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Romanos oito. Porque vocês não receberam um espírito de escravidão levando novamente ao medo, mas receberam um espírito de adoção como filhos e filhas pelo qual clamamos: Aba, Pai. O próprio Espírito testifica com o nosso espírito que somos filhos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escravidão leva ao medo, à vida de empregado, sempre em dúvida se já fez o suficiente.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Espírito de adoção é a túnica e o anel por dentro, a voz que diz: você é filho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sobra para você? Obediência. Não para conquistar a casa, mas para viver nela como filho.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Gálatas cinco. Mas o fruto do Espírito é amor, alegria, paz, paciência, amabilidade, bondade, fidelidade, mansidão e domínio próprio. Se vivemos pelo Espírito, andemos também de acordo com o Espírito.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fruto é do Espírito. Você não fabrica paciência na base do dente cerrado, e nem precisa.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sua parte é andar de acordo com o Espírito. Faça a próxima coisa que ele diz, e continue. Depois, veja o que ele faz crescer.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Autoaperfeiçoamento é tentar virar alguém que Deus aceite. Obediência é um filho já aceito, fazendo o que o Pai diz.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Filho não conquista a casa. Filho mora nela.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pegue um trecho curto do ensino de Jesus, como Lucas seis, e pergunte: o que ele está me mandando fazer?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Escolha a próxima coisa, marque uma data, e conte a alguém. Não para ganhar nada. Porque você é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VOLTOU ESPERANDO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contratado.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o pai disse aos seus servos: “Depressa, tragam a melhor túnica e vistam-no; coloquem um anel em seu dedo e sandálias em seus pés.”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“Tragam o novilho gordo e matem-no. Vamos comer e celebrar. Pois este meu filho estava como morto e voltou à vida; estava perdido e foi encontrado.” E começaram a celebrar.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15:23-24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PRESENTES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mensagem só.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MELHOR TÚNICA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Cobertura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honra.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ANEL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nossos.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andavam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descalços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FILHOS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andavam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calçados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empregado.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filho.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período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experiência.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continuo sendo eu.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é que eu mudo?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AUTOCONSERTO, DE NOVO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esforçar mais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funcionou.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FAZ A MUDANÇA?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Espírito dele,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dentro para fora.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Concederei a vocês um coração renovado e instilarei um espírito novo dentro de vocês; tirarei seu coração inflexível e lhes darei um coração receptivo. E colocarei Meu Espírito dentro de vocês e os farei seguir Meus decretos e terem cuidado em observar Minhas leis.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EZEQUIEL 36:26-27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OS VERBOS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verbo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de Deus.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pois é Deus quem efetua em vocês tanto o querer quanto o realizar, de acordo com a boa vontade dele.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FILIPENSES 2:13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Até a vontade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obra dele.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vocês não receberam um espírito de escravidão levando novamente ao medo, mas receberam um espírito de adoção como filhos e filhas pelo qual clamamos: “Aba, Pai.” O próprio Espírito testifica com o nosso espírito que somos filhos de Deus.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8:15-16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ESCRAVIDÃO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fiz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suficiente?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ADOÇÃO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túnica e o anel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lado de dentro.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SUA PARTE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Obediência.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o fruto do Espírito é amor, alegria, paz, paciência, amabilidade, bondade, fidelidade, mansidão e domínio próprio. … Se vivemos pelo Espírito, andemos também de acordo com o Espírito.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GÁLATAS 5:22-23, 25 · OTB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fruto 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Espírito.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 DE ACORDO COM O ESPÍRITO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Faça a próxima coisa.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Veja o que ele faz crescer.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AUTOAPERFEIÇOAMENTO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virar alguém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vai aceitar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OBEDIÊNCIA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aceito, fazendo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diz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Filho não conquista a casa.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Filho mora nela.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está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mandando fazer?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Faça a próxima coisa.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você é dele.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Filho, não empregado</dc:title>
  <dc:subject>PptxGenJS Presentation</dc:subject>
  <dc:creator>PptxGenJS</dc:creator>
  <cp:lastModifiedBy>PptxGenJS</cp:lastModifiedBy>
  <cp:revision>1</cp:revision>
</cp:coreProperties>
</file>