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Pai correndo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Antes de dar mais um passo na direção de Deus, pergunte que imagem dele você carrega.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Porque essa imagem molda tudo no jeito como você volta para 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 muita gente que volta, é um pai decepcionado, de braços cruzados, parado no portão, esperando a explicação.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chega devagar. Fala o que tem para falar. E ele decide.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pinta um quadro completamente diferente. E pinta de propósito.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Está aqui, em Lucas quinze, versículo vinte. Então ele se levantou e foi para seu pai. Mas, quando ainda estava longe, seu pai o viu e foi tomado de compaixão; correu até seu filho, abraçou-o e beijou-o.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Pegue pedaço por pedaço. Quando ainda estava longe.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filho ainda não chegou. Não disse nada. É só um vulto na estrada.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Seu pai o viu. Ou seja, o pai estava olhando. Ninguém enxerga alguém lá longe por acaso.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 estava de olho na estrada. Há quanto tempo, a história não diz. Tempo suficiente.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Foi tomado de compaixão. Não irritação. Não uma lista do que o filho custou. Compaixão, daquelas que mexem com as entranhas.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então, ele correu.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Naquela cultura, o chefe de uma família não corria. Era indigno. Ele teria de levantar a barra da roupa diante da aldeia inteira.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Correu mesmo assim. Ele mesmo diminuiu a distância.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Abraçou-o e beijou-o. Antes de uma palavra do discurso. Antes de qualquer promessa de fazer melhor.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acolhida veio primeiro.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Agora lembre com quem Jesus estava falando. Lucas quinze, versículo dois. E os fariseus e os escribas estavam reclamando, dizendo: Este homem recebe pecadores e come com eles.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história é a resposta dele. É assim que Deus é com quem está voltando para casa.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a sua imagem é a dos braços cruzados, a pergunta não é se ela parece verdadeira. É se foi Jesus quem a deu. Não foi.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é por isso que importa qual imagem você carrega. Ela decide como você 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Deus espera de braços cruzados, a oração vira uma apresentação. Acertar as palavras. Parecer arrependido o suficiente. Provar que é sério.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E, como você nunca tem certeza de que fez bem o bastante, vai orando cada vez menos, até parar.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 se Deus é o Pai que correu, orar é simplesmente conversar com ele. Com honestidade. Sem rodeios. Muitas vezes. Não precisa se apresentar para uma acolhida que já aconteceu.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Novo Testamento dá a quem crê uma palavra para isso. Paulo diz que o Espírito de Deus nos leva a clamar: Aba, Pai. É a palavra de uma criança chamando o papai.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Voltamos a isso no próximo capítulo; é a chave de como Deus muda uma pessoa. Por enquanto, repare. A primeira coisa que o Espírito faz não é corrigir o seu comportamento. É dar a você o nome certo para Deus.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 estava de olho na estrada.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Então, a sua semana. Fale com Deus como Pai todos os dias. De manhã, à noite, no ônibus, na hora que for. Comece cada oração com Pai, e conte a ele o que é verdade.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Não se apresente. Ele já correu. Escolha o dia de começar, e o nome de alguém para contar o que você percebeu.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MAIS UM PASSO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imagem de Deus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 carrega?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Ela molda o jeito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você volta.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IMAGEM DE MUITA GENTE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Braços cruzados.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Parado no portão.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 fala.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decide.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JESUS PINTA DIFERENTE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pinta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propósito.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Então ele se levantou e foi para seu pai. Mas, quando ainda estava longe, seu pai o viu e foi tomado de compaixão; correu até seu filho, abraçou-o e beijou-o.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15:20 · OTB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PEDAÇO POR PEDAÇO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Quando ainda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estava longe.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Só um vulto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estrada.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SEU PAI O VIU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 seja,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estava olhando.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estava de olho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estrada.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irritação,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nem uma lista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compaixão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ENTÃO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correu.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NAQUELA CULTURA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homem feito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corria.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mesmo diminuiu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distância.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Antes de uma palavra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discurso.</a:t>
            </a:r>
            <a:endParaRPr lang="en-US" sz="5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acolhida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veio primeiro.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os fariseus e os escribas estavam reclamando, dizendo: “Este homem recebe pecadores e come com eles.”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15:2 · OTB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RESPOSTA DE JESUS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 assim que Deus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 com você.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PERGUNTA NÃO É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ela parece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verdadeira?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PERGUNTA É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foi Jesus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quem deu?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IMPORTA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sua imagem decide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você ora.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OS BRAÇOS ESTÃO CRUZADOS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oração vira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apresentação.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Cada vez menos,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até parar.</a:t>
            </a:r>
            <a:endParaRPr lang="en-US" sz="5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BRAÇOS CRUZADOS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oração é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apresentação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PAI QUE CORREU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oração é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conversa</a:t>
            </a:r>
            <a:endParaRPr lang="en-US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ROMANOS 8:15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Aba,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Pai.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PRIMEIRA COISA QUE O ESPÍRITO FAZ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nome certo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Deus.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estava de olho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estrada.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TODOS OS DIAS DESTA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Comece com Pai.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 o que é verdade.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Ore a ele como Pai.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já correu.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Pai correndo</dc:title>
  <dc:subject>PptxGenJS Presentation</dc:subject>
  <dc:creator>PptxGenJS</dc:creator>
  <cp:lastModifiedBy>PptxGenJS</cp:lastModifiedBy>
  <cp:revision>1</cp:revision>
</cp:coreProperties>
</file>