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sou mais digno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aula inteira foi construída em torno deste capítulo. No caminho, o filho ensaiou um discurso. Talvez você tenha o seu.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Pai, pequei contra o céu e contra ti. Não sou mais digno de ser chamado teu filho; trata-me como um dos teus empregados.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primeira metade é verdade. A segunda é a vergonha falando. Me aceita como funcionário. Deixa eu pagar pelo que como.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Muita gente não carrega uma queda só. Carrega um padrão.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Prometi a Deus que tinha acabado. Voltei. Prometi de novo. Voltei de novo.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Isso deixa dois pesos. Primeiro, a vergonha. Decepcionei Deus. Ele deve estar cansado de mim.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segundo é a hipocrisia. Você dizia que seguia Jesus, talvez dirigia uma célula, e aquilo continuava. Quem sou eu para voltar?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um desses é seu, veja o que acontece na chegada.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pai correu primeiro. O filho lhe disse: Pai, pequei contra o céu e contra ti. Não sou mais digno de ser chamado teu filho.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ensaio tinha três frases. Ele diz duas, e o pai interrompe e manda buscar a túnica.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frase sobre os empregados nunca chega a ser dita.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Essa é a resposta para a vergonha. Não um argumento de que você não decepcionou Deus. Um Pai que interrompe.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Dá vontade de aliviar a vergonha do jeito barato. Esta aula não vai, de três maneiras.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vai fingir que o pecado não foi pecado. Você não precisa que ele seja diminuído. Precisa que seja perdoado.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vai deixar você comprar a sua volta. Promessas, meses bons, um período de experiência que você se impõe. O pai recusa tudo.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não vai confundir confissão com autoaperfeiçoamento. A Escritura divide as tarefas com clareza.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confessarmos os nossos pecados, Ele é fiel e justo para nos perdoar os pecados e nos purificar de toda injustiça.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sua parte é confessar, com honestidade e detalhes. O perdão é dele. A purificação é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não se limpa e depois confessa. Você confessa, e ele faz a limpeza.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segundo peso. Hipócrita é quem finge. Era isso o esconderijo.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Quem diz, eu fiz isso, continuei fazendo, e estou aqui, não está fingindo. Voltar com honestidade é o oposto da hipocrisia.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se é um padrão, o número de quedas não define você. Pois, embora o justo caia sete vezes, ele se levantará novamente…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marca o justo não é nunca cair. É se levantar.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Quem vive num padrão confessa só para Deus, sozinho. Portanto, confessem os seus pecados uns aos outros e orem uns pelos outros, para que sejam curados.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Confessar a Deus traz perdão. Confessar a um cristão de confiança traz tudo para a luz, onde perde a força.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mentor caminhando com você é o natural. Se não, um cristão maduro, do mesmo sexo, em quem você confie.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Pai não deixou ele terminar o discurso.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escreva o discurso que vem ensaiando. Cada frase, inclusive a do empregado.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leia Lucas quinze, versículos vinte a vinte e quatro, e risque o que o Pai não deixou o filho dizer.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confesse a verdade, a Deus e a uma pessoa de confiança. Um nome e uma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AULA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discurso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bolso.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Pai, pequei contra o céu e contra ti. Não sou mais digno de ser chamado teu filho; trata-me como um dos teus empregados.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15:18–19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Deixa eu pagar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pelo que como.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UMA QUEDA SÓ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padrão.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Prometi de novo.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Voltei de novo.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 PESO: A VERGONHA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“Ele já deve estar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cansado de mim.”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PESO: A HIPOCRISIA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“Quem sou eu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voltar?”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OLHE COM ATENÇÃO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acontece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ele chega.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filho lhe disse: ‘Pai, pequei contra o céu e contra ti. Não sou mais digno de ser chamado teu filho.’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ENSAIADO (V. 19)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três frases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DITO (V. 21)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duas, 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túnica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frase do empregado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nunca é dita.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RESPOSTA PARA A VERGONHA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Pai que interrompe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discurso.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COISAS QUE ELA NÃO FAZ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Nada de alívio barato.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diminuído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perdoado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Nada de comprar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sua volta.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Confissão não é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autoaperfeiçoamento.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confessarmos os nossos pecados, Ele é fiel e justo para nos perdoar os pecados e nos purificar de toda injustiça.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JOÃO 1:9 · OTB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SUA PARTE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confessar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DELE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perdoar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purificar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confessa.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faz a limpeza.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HIPOCRISIA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esconderijo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era o fingimento.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HIPOCRISIA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esconder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OPOSTO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voltar com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honestidade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pois, embora o justo caia sete vezes, ele se levantará novamente…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PROVÉRBIOS 24:16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se levanta.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Portanto, confessem os seus pecados uns aos outros e orem uns pelos outros, para que sejam curados.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TIAGO 5:16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DEUS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perdoado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UM CRISTÃO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luz</a:t>
            </a:r>
            <a:endParaRPr lang="en-U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QUEM CONTAR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cristão de confiança,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pelo nome.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Pai não deixou ele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terminar o discurso.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Escreva o seu discurso.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frase.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Risque o que ele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deixou dizer.</a:t>
            </a:r>
            <a:endParaRPr lang="en-US" sz="5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Confesse a Deus, e a alguém.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nome e uma data.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Não sou mais digno</dc:title>
  <dc:subject>PptxGenJS Presentation</dc:subject>
  <dc:creator>PptxGenJS</dc:creator>
  <cp:lastModifiedBy>PptxGenJS</cp:lastModifiedBy>
  <cp:revision>1</cp:revision>
</cp:coreProperties>
</file>