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Caindo em si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filho está no meio dos porcos, com tanta fome que tem inveja dos bichos. Então algo acontece dentro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percebeu sua situação, disse: Quantos dos empregados de meu pai têm comida de sobra, e aqui estou eu morrendo de fome!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Há muito tempo chamam esse momento de cair em si. Ele acordou. Viu onde estava, e lembrou onde era a sua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 me levantar e ir ao meu pai e dizer-lhe: Pai, pequei contra o céu e contra 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vem a frase mais simples da história. Então ele se levantou e foi para seu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 repare no que ele não fez.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arrumou um emprego melhor primeiro. Não esperou juntar dinheiro para devolver uma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tomou banho, não comprou roupa nova, não colocou a vida em ordem. Não esperou se sentir filho de novo.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Nada mudou antes de ele ficar de pé. Continuava com fome. Continuava sujo. Continuava sendo quem jogou tudo fora.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se levantou e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Essa é a coisa mais importante de toda esta aula, então vale dizer devagar. Você não se conserta antes de voltar.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Quase todo mundo tem um plano que parece responsável. Primeiro eu largo aquilo, e fico uns meses na linha.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Aí, quando eu estiver melhor, volto para a igreja, volto a orar, e dessa vez vai ser pra valer.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Seja honesto sobre como esse plano funcionou antes. Para a maioria de nós, foi exatamente o plano que deu errado.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Tentamos ficar limpos o bastante para chegar perto de Deus, e não conseguimos. E cada tropeço empurrou a volta para mais longe.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plano parece humilde. Na prática, deixa você no chiqueiro, esperando virar alguém que mereça sair de lá.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Voltar para casa não é o prêmio por ter mudado. Voltar para casa é onde a mudança começa.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o resto da história mostra quem faz a mudança. Não é o filho. É o Pai, pelo seu Espírito.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filho tinha uma decisão e uma direção. Não um sentimento. Não um plano de melhoria pessoal. Um passo na direção de uma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assim que a obediência se parece bem no começo. Pequena, concreta, e apontada para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você, pode ser uma oração honesta, em voz alta, hoje. Ou abrir uma Bíblia pela primeira vez em anos.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 mandar uma mensagem para alguém que segue Jesus. Eu quero voltar, e não sei como.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 largar aquilo que você já sabe que está segurando você no país distante. Não para merecer a acolhida. Para virar na direção de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Qualquer uma dessas é um passo. Nenhuma é uma faxina. Você ainda vai chegar sujo. A ideia é 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repare: ele levava o discurso pronto. Trata-me como um dos teus empregados. Voltava esperando ficar em período de experiência.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 discurso ganha o próximo capítulo inteiro. Por enquanto, repare que ele foi mesmo assim, ainda carregando a vergonha. Você também pode 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se ajeitou. Ele se levantou.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escolha um passo dessa lista. Não o heroico. O menor, que você vai de fato 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Coloque uma data, dê o passo, e conte para uma pessoa que você deu.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CHIQUEIRO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algo acontece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dentro dele.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percebeu sua situação, disse: ‘Quantos dos empregados de meu pai têm comida de sobra, e aqui estou eu morrendo de fome!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CAINDO EM SI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lembrou onde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era a sua casa.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 me levantar e ir ao meu pai e dizer-lhe: Pai, pequei contra o céu e contra ti.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se levantou e foi para seu pai.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DE NOVO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fez.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emprego melhor.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devolver nada.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roupa limpa.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esperar sentir.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MUDOU ANTES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fome.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Sujo.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se levantou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foi.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DEVAGAR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não se conserta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voltar.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eu fico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 meses na linha.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“E dessa vez vai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pra valer.”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Foi o plano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deu errado.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tropeço empurrou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volta para longe.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humildade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 COMO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ficar no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chiqueiro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O PRÊMIO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Voltar para casa é onde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mudança começa.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FAZ A MUDANÇA?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Pai,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seu Espírito.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plano 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melhoria pessoal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passo na direção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pessoa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OBEDIÊNCIA, NO COMEÇO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Pequena. Concreta.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Apontada para o Pai.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oração honesta.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Bíblia aberta.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quero voltar,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não sei como.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merecer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acolhida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virar na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direção de casa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PASSO, NÃO UMA FAXINA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ainda vai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chegar sujo.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DISCURSO DELE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Voltava esperando um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período de experiência.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foi mesmo assim.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também pode.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não se ajeitou.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se levantou.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o passo heroico.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real.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passo. Uma data.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sabendo.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Caindo em si</dc:title>
  <dc:subject>PptxGenJS Presentation</dc:subject>
  <dc:creator>PptxGenJS</dc:creator>
  <cp:lastModifiedBy>PptxGenJS</cp:lastModifiedBy>
  <cp:revision>1</cp:revision>
</cp:coreProperties>
</file>