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país distante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contou uma vez a história de um homem com dois filhos.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mais novo pediu a herança adiantada, como quem diz: pra mim, o senhor já morreu, e eu quero o dinheiro agora. E o pai deu.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Pouco tempo depois, o filho mais novo juntou tudo o que tinha e viajou para um país distante, onde desperdiçou sua riqueza com uma vida desregrada.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Veio a fome, e os porcos. Ele desejava encher o estômago com as vagens que os porcos comiam, mas ninguém lhe dava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está assistindo, algo disso provavelmente é conhecido. Talvez não os detalhes. A distância.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já esteve perto. Agora não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filho saiu de propósito. Nem todo mundo sai assim. Há muitos caminhos até o país distante, e o seu merece um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 gente que esfria. Ninguém decidiu nada. Uma fase corrida, uma mudança, um emprego novo, e faz dois anos que você não 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 gente que voltou para algo que tinha deixado. Sabia que não devia. Talvez tenha prometido a Deus que era a última vez, mais de uma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E, como sentiu vergonha, você parou de aparecer. O esconderijo virou a distância.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 gente decepcionada com Deus. Orou e nada aconteceu. Alguém morreu, um casamento acabou, e o silêncio do céu começou a parecer resposta.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tem gente ferida pela igreja, ou por cristãos. Julgada, usada, enganada, por gente que falava em nome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esse é o seu caminho, ouça com clareza. O que fizeram com você foi errado, e não é assim que Jesus trata as pessoas.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caminho da maioria é uma mistura. Não precisa separar tudo direitinho. Só precisa ser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primeira coisa que esta aula pede é menor do que você imagina. Conte a Deus onde você realmente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onde você deveria estar a esta altura. Não a versão arrumada, nem o discurso de depois de uns meses bons.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lugar real. Faz anos que eu não falo com o Senhor. Estou com raiva do Senhor. Ainda estou fazendo aquilo.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não é orar errado. É a oração mais honesta que existe, e os Salmos estão cheios delas.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Deus não espera uma versão melhor de você. Hoje você não conserta nada. A honestidade é onde começa o caminho de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onde Jesus deixa o filho. Com fome, sozinho, com inveja dos porcos. O país distante é real, e custa caro.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não é o fim da história. E Lucas conta quem estava ouvindo.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Ora, todos os cobradores de impostos e pecadores estavam se aproximando para ouvir Jesus. E os fariseus e os escribas estavam reclamando, dizendo: Este homem recebe pecadores e come com 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história inteira responde a essa reclamação. Ele recebe gente como o filho mais novo. Como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pode começar de onde você realmente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separe dez minutos de silêncio. Leia Lucas quinze, versículos onze a dezesseis, duas vezes, devagar.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conte a Deus, em voz alta ou no papel, como você chegou aqui e onde está agora. Não arrume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conte para alguém que você começou. Uma data para a oração, um nome para 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homem com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dois filhos.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quero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dinheiro agora.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Pouco tempo depois, o filho mais novo juntou tudo o que tinha e viajou para um país distante, onde desperdiçou sua riqueza com uma vida desregrada.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desejava encher o estômago com as vagens que os porcos comiam, mas ninguém lhe dava nada.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TALVEZ NÃO OS DETALHES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distância.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já esteve perto.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Agora não está.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PAÍS DISTANTE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Muitos caminhos.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seu merece um nome.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ESFRIAMENTO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Ninguém decidiu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PECADO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última vez”,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de uma vez.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O ESCONDERIJO QUE VEM DEPOIS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esconderijo virou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distância.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DECEPÇÃO COM DEUS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silêncio pareceu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resposta.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FERIDA DA IGREJA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gente que falava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 nome de Deus.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OUÇA COM CLAREZA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Foi errado. Não é assim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Jesus trata as pessoas.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PRECISA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separar tudo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direitinho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honesto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sobre ele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PRIMEIRO PASSO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a Deus onde você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realmente está.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você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deveria estar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você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realmente está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 anos que eu não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falo com o Senhor.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oração mais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honesta que existe.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honestidade é onde começa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caminho de volta.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FOME. SOZINHO.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país distante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custa caro.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O FIM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estava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ouvindo?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Ora, todos os cobradores de impostos e pecadores estavam se aproximando para ouvir Jesus. E os fariseus e os escribas estavam reclamando, dizendo: “Este homem recebe pecadores e come com eles.”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15:1–2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recebe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gente como você.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pode começar de onde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realmente está.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Dez minutos de silêncio.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Lucas 15:11–16, duas vezes.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a Deus onde você está.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arrume nada.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data para a oração.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nome para a pessoa.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país distante</dc:title>
  <dc:subject>PptxGenJS Presentation</dc:subject>
  <dc:creator>PptxGenJS</dc:creator>
  <cp:lastModifiedBy>PptxGenJS</cp:lastModifiedBy>
  <cp:revision>1</cp:revision>
</cp:coreProperties>
</file>