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nos amou primeiro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é a coisa mais libertadora de toda esta aula. Você não consegue se obrigar a amar a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provavelmente já tentou. Tentou sentir mais, orar com mais força, e ser mais sincero no culto de domingo.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não funcionou, porque o amor não vem de fazer força.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eis o que você consegue fazer. Você consegue chegar a conhecê-lo. Consegue chegar perto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consegue deixar que conhecer quem ele realmente é mude, aos poucos, o motivo pelo qual você vem.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Nós O amamos apenas porque Ele nos amou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Volte ao começo desta aula. Talvez você tenha vindo a Deus pelo medo, ou pela necessidade.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Tudo bem. Ele recebeu você 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a verdade mais profunda sobre você e Deus não é como você chegou até ele. É que ele chegou até você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do seu medo, antes da sua necessidade, antes de você sequer pensar nele, ele amou você, e enviou o Filho dele por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seu amor nunca é o ponto de partida. É a resposta.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o convite desta aula nunca foi, ame mais a Deus. Isso seria só mais uma coisa em que fracassar.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convite é este. Venha conhecer o Deus que já amou você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indo à Bíblia para ver quem ele é. Continue vindo a ele de mãos vazias, de vez em quando.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obedecendo à próxima coisa, mesmo quando o sentimento não está lá. Continue dizendo a ele com honestidade onde você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veja o que ele faz.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medo dá lugar à necessidade, a necessidade ao conhecimento, o conhecimento à confiança, e a confiança, no tempo dele, ao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guardou a folha de duas colunas do capítulo um, pegue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direita, embaixo de, quero aprender a vir a Deus porque ele é, acrescente o que você aprendeu sobre ele nestes dez capítulos.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coluna da direita está mais cheia do que estava?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escreva uma oração. A sua, com honestidade. Se quiser um ponto de partida, experimente 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Deus, eu quero aprender a te amar por quem tu és. Confesso que muitas vezes eu vim a ti por medo, ou pelo que eu precisava. Hoje eu quero te conhecer.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com você. Não preciso forçar. Ele me amou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ore a sua oração. Depois escolha uma das seis práticas do capítulo sete, e continue com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Marque um dia, e conte para alguém o que esta aula mostrou a você sobre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NOS AMOU PRIMEIRO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não consegue 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obrigar a amar a Deus.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Sentir mais.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Orar com mais força.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amor não vem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fazer força.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VOCÊ CONSEGUE FAZER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Conhecê-lo.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Chegar perto.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Deixe que conhecê-lo mude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porquê de você vir.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Nós O amamos apenas porque Ele nos amou primeiro.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TUDO COMEÇOU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Necessidade.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recebeu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ali.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você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chegou até ele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chegou até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primeiro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amou você.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Enviou o Filho dele.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o ponto de partida.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resposta.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CONVITE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“ame mais a Deus.”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Venha conhecer o Deus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já amou você primeiro.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VINDO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ver quem ele é.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mãos vazias.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ANDANDO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próxima coisa.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honestidade.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Veja o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faz.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Medo → Necessidade → Conhecimento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Confiança → Amor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PARA TRÁS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folha 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duas colunas.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Quero aprender a vir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ele é…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mais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cheia?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ORAÇÃO PARA COMEÇAR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honestidade.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Hoje eu quero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conhecer.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preciso forçar.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me amou primeiro.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Mantenha uma prática.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começar.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para contar sobre Deus.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 nos amou primeiro</dc:title>
  <dc:subject>PptxGenJS Presentation</dc:subject>
  <dc:creator>PptxGenJS</dc:creator>
  <cp:lastModifiedBy>PptxGenJS</cp:lastModifiedBy>
  <cp:revision>1</cp:revision>
</cp:coreProperties>
</file>