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pergunta para levar com você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Este capítulo é curto de propósito. Ele faz uma pergunta, e o trabalho é seu.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Encontre um lugar tranquilo. Pense nisto devagar, e mais de uma vez.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Deus não me desse nenhuma das coisas que eu estou pedindo a ele hoje, eu ainda ia querer conhecê-lo, andar com ele, e ter uma relação com ele?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Fique com ela um momento, antes de responder.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Repare como ela vira do avesso a pergunta do capítulo um. Aquela perguntava sobre tudo o que você quer, sem Deus. Esta pergunta sobre Deus, sem as coisas que você quer.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Agora, veja o que esta pergunta não é. Não é uma armadilha.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Ela não está aqui para provar que você não ama a Deus de verdade, nem para fazer você se sentir uma farsa.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a sua resposta honesta for, não sei, ou até, não, ainda não, você não fracassou em nada.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pergunta é como aquele você está aqui, no mapa de um shopping ou de uma estação de metrô.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Ela não julga o ponto. Só mostra onde você está, para você conseguir ver para que lado andar.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É uma pergunta para nos localizar, nunca para nos condenar.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maioria de nós nunca faz essa pergunta, porque tem um pouco de medo da resposta.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Mas ninguém cresce a partir de um lugar para o qual se recusa a olhar.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pessoas da Bíblia que mais cresceram foram as que foram honestas com Deus sobre onde realmente estavam.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Davi escreveu salmos de queixa. O homem do Salmo setenta e três admitiu que quase tinha ido embora, e deixou isso escrito para todo mundo cantar.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honestidade deles foi o começo da proximidade.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 lembre onde esta aula começou, em Primeira de João, capítulo quatro.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Nós O amamos apenas porque Ele nos amou primeiro.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Qualquer que seja a sua resposta hoje, o amor dele por você já está resolvido.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Você não está respondendo a esta pergunta para ganhar nada. Está respondendo para conhecer a si mesmo, e continuar chegando a conhecê-lo.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Então tire dez minutos e escreva a sua resposta. Seja honesto. Ninguém mais precisa ler, a não ser que você queira.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você guardou a folha de duas colunas do capítulo um, olhe para ela de novo. Alguma coisa mudou de lugar?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Aqui vai a frase para levar nesta semana. Deus já me amou primeiro. Eu posso me dar ao luxo de ser honesto.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Nesta semana, escreva a sua resposta honesta à pergunta. Depois ore essa resposta de volta a Deus, do jeito que você escreveu.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Marque um dia para escrever. E, se você quiser, conte para uma pessoa o que aprendeu.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PERGUNTA PARA LEVAR COM VOCÊ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Uma pergunta.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trabalho é seu.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 lugar tranquilo.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Devagar.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Nenhuma das coisas que eu peço.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Eu ainda ia querer a ele?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Fique com ela.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CAPÍTULO 1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tudo o que quero,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sem ele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CAPÍTULO 9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ele, sem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quero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ELA NÃO É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Não é uma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armadilha.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ESTÁ AQUI PARA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provar que você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não ama a Deus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ESTÁ AQUI PARA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fazer você se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sentir uma farsa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“Ainda não”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não é fracasso.</a:t>
            </a:r>
            <a:endParaRPr lang="en-US" sz="5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VOCÊ ESTÁ AQUI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 ponto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mapa.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Não é um julgamento.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É uma localização.</a:t>
            </a:r>
            <a:endParaRPr lang="en-US" sz="5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PARA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condenar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 PARA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localizar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PERGUNTAR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 pouco de medo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 resposta.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Ninguém cresce de um lugar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 onde não quer olhar.</a:t>
            </a:r>
            <a:endParaRPr lang="en-US" sz="5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Honestas sobre onde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realmente estavam.</a:t>
            </a:r>
            <a:endParaRPr lang="en-US" sz="5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DAVI · SALMO 73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Queixas.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Quase foi embora.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honestidade foi o começo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 proximidade.</a:t>
            </a:r>
            <a:endParaRPr lang="en-US" sz="5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Onde esta aula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começou.</a:t>
            </a:r>
            <a:endParaRPr lang="en-US" sz="5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Nós O amamos apenas porque Ele nos amou primeiro.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JOÃO 4:19 · OTB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amor dele por você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já está resolvido.</a:t>
            </a:r>
            <a:endParaRPr lang="en-US" sz="5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 ganhar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nada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 conhecer a si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mesmo, e a ele</a:t>
            </a:r>
            <a:endParaRPr lang="en-US" sz="3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Dez minutos.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Seja honesto.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FOLHA DE DUAS COLUNAS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Alguma coisa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mudou?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Deus já me amou primeiro.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Posso me dar ao luxo de ser honesto.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NESTA SEMANA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Escreva.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Ore de volta.</a:t>
            </a:r>
            <a:endParaRPr 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 dia para escrever.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Alguém para contar, se quiser.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pergunta para levar com você</dc:title>
  <dc:subject>PptxGenJS Presentation</dc:subject>
  <dc:creator>PptxGenJS</dc:creator>
  <cp:lastModifiedBy>PptxGenJS</cp:lastModifiedBy>
  <cp:revision>1</cp:revision>
</cp:coreProperties>
</file>