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Como eu sei que o meu amor está crescendo?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Sentimentos vêm e vão. Algumas das pessoas mais fiéis que já viveram passaram longos períodos sem sentir nada por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Então, se você medir o seu amor pelo quanto se emociona no culto de domingo, vai ficar confuso a maior parte do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Há sinais melhores. Aqui vão seis. Você não precisa de todos. Veja se algum deles está começando.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Um. Quero conhecer mais a Deus, e não só conseguir coisas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se pega lendo uma passagem e se perguntando o que ela diz sobre ele, e não só o que ela manda fazer.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Dois. Quero agradá-lo, e não só escapar do castigo.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faz a coisa certa, e percebe que o motivo mudou. É menos, é melhor eu fazer, e mais, eu gostaria de deixá-lo contente.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Três. Estou aprendendo a confiar nele quando não entendo. Alguma coisa não saiu como você queria, e você foi na direção de Deus em vez de se afastar.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Quatro. A obediência está virando uma resposta de amor. Fazer o que ele diz parece menos com regras, e mais com responder a alguém que você conhece.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Cinco. Estou começando a amar os outros como expressão do meu amor por Deus. João é direto sobre este.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alguém diz: Eu amo a Deus, mas odeia seu irmão ou irmã, é mentiroso; pois quem não ama seu irmão ou irmã, a quem viu, não pode amar a Deus, a quem não viu. E este é o mandamento que temos dEle: que aquele que ama a Deus ame também seu irmão e irmã.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amor pelo Deus que você não vê aparece no jeito como você trata as pessoas que você vê.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você percebe que está mais paciente com a sua família, mais lento para desistir de alguém, mais disposto a ajudar, pode ser o seu amor por Deus crescendo.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Seis. O próprio Deus está se tornando o meu maior desejo, e não só as bênçãos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 a pergunta do salmista, do capítulo três. Quem tenho eu no céu senão a Ti?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Isso não chega de uma vez. Mas um dia você percebe que preferiria ter a ele do que a coisa que estava pedindo.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Agora, não transforme esta lista em mais um motivo de culpa.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é uma prova para passar. É um jeito de perceber o que Deus já está fazendo em você.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Celebre os sinais pequenos. Eles são obra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Aqui vai a frase para levar nesta semana. O amor por Deus aparece no jeito como eu trato as pessoas que eu vejo.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Nesta semana, escolha o sinal que você mais quer ver na sua vida.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escolha uma coisa concreta que você vai fazer nesta semana e que combine com ele. Se for o sinal cinco, pode ser uma ligação para alguém que você vem evitando.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Marque um dia, e conte para uma pessoa.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EU SEI QUE O MEU AMOR ESTÁ CRESCENDO?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Sentimentos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vêm e vão.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o quanto você se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emociona no domingo.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 SINAIS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Nenhum deles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sentimento.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Conhecê-lo mais,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só conseguir coisas.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ela diz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sobre ele.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Agradá-lo, não só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escapar do castigo.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 melhor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eu fazer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quero deixá-lo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contente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direção de Deus,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para longe.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Responder a alguém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você conhece.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Amar 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outros.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alguém diz: “Eu amo a Deus”, mas odeia seu irmão ou irmã, é mentiroso; pois quem não ama seu irmão ou irmã, a quem viu, não pode amar a Deus, a quem não viu. E este é o mandamento que temos dEle: que aquele que ama a Deus ame também seu irmão e irmã.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JOÃO 4:20–21 · OTB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Deus que você não vê.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 pessoas que você vê.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 paciente.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 lento para desistir.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próprio Deus,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só as bênçãos.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 tenho eu no céu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senão a Ti?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preferiria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ter a ele.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UM PLACAR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é mais um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motivo de culpa.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prova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passar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Deus já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está fazendo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Celebre os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sinais pequenos.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amor por Deus aparece no jeito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eu trato as pessoas que eu vejo.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sinal.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Talvez uma ligação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você vem evitando.</a:t>
            </a:r>
            <a:endParaRPr lang="en-US" sz="5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sinal. Um dia.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pessoa para contar.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eu sei que o meu amor está crescendo?</dc:title>
  <dc:subject>PptxGenJS Presentation</dc:subject>
  <dc:creator>PptxGenJS</dc:creator>
  <cp:lastModifiedBy>PptxGenJS</cp:lastModifiedBy>
  <cp:revision>1</cp:revision>
</cp:coreProperties>
</file>