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você quer amar a Deus, mas não sabe como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esta altura você pode estar pensando, eu quero isso. Quero amar a Deus por quem ele é. Só não sei como.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É um lugar honesto, e é mais adiante do que parece. Querer amá-lo já é um jeito de amar.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consegue forçar um sentimento. Mas há coisas que você pode fazer, e o amor costuma crescer ao longo delas. Aqui vão seis.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Uma. Seja honesto com Deus. Diga a ele exatamente onde você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Algo assim. Deus, eu quero te amar, mas ainda não sei como. Quero te conhecer por quem tu és. Me ajuda.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não se ofende com essa oração. Ele estava esperando por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Duas. Conheça a Deus na Palavra dele. Leve junto a pergunta do capítulo cinco. O que esta passagem está me mostrando sobre quem Deus 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Vá à Bíblia para encontrar a ele, e não só instruções.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Três. Passe tempo com Deus sem pedir nada. De vez em quando, chegue até ele sem lista.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Adore, agradeça, pense nele, só porque você quer conhecê-lo. Se isso parecer estranho, repare nisso. Talvez seja a primeira vez que você chega a ele de mãos vazias de propósito.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Quatro. Lembre-se do que Deus fez. Não só dos presentes dele. Procure o caráter dele por trás deles.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vez em que ele proveu mostra a fidelidade dele. A vez em que ele não desistiu de você mostra a paciência dele. A vez em que ele perdoou você mostra a misericórdia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 presente diz alguma coisa sobre o Doador.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Cinco. Obedeça, mesmo quando o sentimento ainda não chegou. Veja como Jesus disse 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vocês me amam, obedecerão aos meus mandamentos. Quem tem os meus mandamentos e os obedece, esse é o que me ama. Aquele que me ama será amado por meu Pai, e eu também o amarei e me revelarei a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Olhe a promessa no final. Quem obedece é aquele a quem Jesus se revela.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obediência não é só o que o amor faz. É um dos jeitos de o amor crescer. Você faz a próxima coisa que ele diz, e, fazendo, você chega a conhecê-lo.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não é legalismo. É amor em 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Seis. Aprenda a perceber a obra dele nos dias comuns. No fim do dia, faça três perguntas.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Onde eu vi a bondade de Deus hoje? O que eu aprendi sobre ele hoje? Onde estou aprendendo a confiar nele?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respostas vão ser pequenas. Uma gentileza, uma provisão, um momento de paz. Pequeno é como começa.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tente as seis nesta semana. Escolha uma, aquela que você vai fazer de fato, e marque um dia para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nesta semana. Não consigo forçar o amor. Consigo chegar perto, e obedecer à próxima coisa.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Dê nome à sua prática e ao seu primeiro passo. Marque um dia, e conte para uma pessoa que você fez.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VOCÊ QUER AMAR A DEUS, MAS NÃO SABE COMO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Só não sei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Querer amá-lo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já é amar.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NÃO CONSEGUE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forçar um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sentimento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PODE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 seis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coisas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Seja honesto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 Deus.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Deus, eu quero te amar,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 ainda não sei como.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estava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esperando por ela.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Conheça a Deus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Palavra dele.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encontrar a ele,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só instruções.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Chegue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lista.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Mãos vazias,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propósito.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Procure 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caráter dele.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Fidelidade. Paciência.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Misericórdia.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presente fala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Doador.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Obedeça, antes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sentimento.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vocês me amam, obedecerão aos meus mandamentos. … Quem tem os meus mandamentos e os obedece, esse é o que me ama. Aquele que me ama será amado por meu Pai, e eu também o amarei e me revelarei a ele.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JOÃO 14:15, 21 · OTB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se revela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quem obedece.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 AMOR FAZ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obedece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AMOR CRESCE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obedecendo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legalismo.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amor em ação.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Perceba a obra dele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nos dias comuns.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FIM DO DIA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Bondade. Aprendizado.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Confiança.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Pequeno é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começa.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 UMA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prática.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dia.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consigo forçar o amor.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Consigo chegar perto, e obedecer.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prática. Um dia.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pessoa para contar.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Quando você quer amar a Deus, mas não sabe como</dc:title>
  <dc:subject>PptxGenJS Presentation</dc:subject>
  <dc:creator>PptxGenJS</dc:creator>
  <cp:lastModifiedBy>PptxGenJS</cp:lastModifiedBy>
  <cp:revision>1</cp:revision>
</cp:coreProperties>
</file>