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Deus não dá o que você quer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tudo está dando certo, é fácil dizer que Deus é bom.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vaga de emprego saiu. O exame deu normal. O dinheiro entrou bem a tempo de pagar as contas. Ninguém tem dificuldade de louvar a Deus nesses dias.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teste de verdade do que você ama vem nos outros dias.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está a pergunta, sem rodeios. Eu amo o Doador, ou só os presentes dele?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descobre a resposta quando o presente não vem. Quando você orou, e a resposta foi não.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 a resposta foi espere, e a espera já dura anos.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o que você mais amava era o que Deus dá, é nesses dias que você esfria. E, sendo honesto, talvez você tenha esfriado.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amor começa a amadurecer quando aprendemos a confiar em Deus, mesmo sem entender as respostas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Soa mais ou menos assim. Mesmo que eu não entenda o que Deus está fazendo, eu ainda quero conhecê-lo, confiar nele, e andar com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não é conformismo. E não é fingir que a perda não dói.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decidir que quem Deus é importa mais do que aquilo que ele deu a você nesta semana.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profeta Habacuque termina o livro dele imaginando tudo perdido.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 figos, sem uvas, sem azeitonas, sem colheita, e os animais sumidos dos currais. Para um homem do campo, isso é tudo. E então ele diz 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Ainda que a figueira não floresça, e não haja uvas nas videiras; ainda que a colheita da oliveira falhe, e os campos não produzam alimento; ainda que o rebanho desapareça do curral, e não haja gado nos estábulos, ainda assim, encontrarei alegria no Senhor, terei prazer em Deus, meu Salvador.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Alegria no Senhor. Não na colheita. No Senhor.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assim que soa quando o Doador passou a ser o centro.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dê nome. Pense em alguma coisa que você está pedindo a Deus agora. Algo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eu estou pedindo a Deus? E se Deus disser não, o que seria mais difícil para mim?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Consigo continuar confiando em quem Deus é, mesmo se eu não receber o que quero?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Talvez você ainda não consiga responder sim a essa última. Tudo bem.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 honesto sobre isso, com ele, é onde a confiança começa.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nesta semana. Eu quero o Doador mais do que o presente.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escreva a coisa que você está pedindo. Embaixo, escreva uma coisa que você sabe que é verdade sobre Deus, e que continuaria sendo verdade se a resposta fosse não.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ore as duas. Marque um dia para escrever, e compartilhe com uma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DEUS NÃO DÁ O QUE VOCÊ QUER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“Deus é bom.”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ESSES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vaga. O exame.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dinheiro, bem a tempo.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outros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dias.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amo o Doador,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 só os presentes dele?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a resposta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foi não.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 “espere”,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há anos.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dias em que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esfria.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AMOR MADURO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Confiar mesmo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entender.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ainda quero conhecê-lo,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confiar nele, andar com ele.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conformismo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fingir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dói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ele é, acima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que ele deu.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HABACUQUE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profeta com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celeiro vazio.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colheita.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animais.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Ainda que a figueira não floresça, e não haja uvas nas videiras; ainda que a colheita da oliveira falhe, e os campos não produzam alimento; ainda que o rebanho desapareça do curral, e não haja gado nos estábulos, ainda assim, encontrarei alegria no Senhor, terei prazer em Deus, meu Salvador.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HABACUQUE 3:17–18 · OTB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colheita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 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Senhor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Doador passou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ser o centro.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NOME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ele disser não,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seria mais difícil?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Consigo continuar confiando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 quem Deus é?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Ainda não?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Tudo bem.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honestidade é o começo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confiança.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quero o Doador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do que o presente.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estou pedindo.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é verdade sobre Deus mesmo assim.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 as duas.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para uma pessoa.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Quando Deus não dá o que você quer</dc:title>
  <dc:subject>PptxGenJS Presentation</dc:subject>
  <dc:creator>PptxGenJS</dc:creator>
  <cp:lastModifiedBy>PptxGenJS</cp:lastModifiedBy>
  <cp:revision>1</cp:revision>
</cp:coreProperties>
</file>