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Conhecer a Deus muda o porquê de você buscá-lo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o amor nasce de conhecer a Deus, a próxima pergunta é prática. Onde você chega a conhecê-lo?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resposta é a que você já espera, na Palavra dele. Mas a maioria de nós lê do jeito contrário.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 muitos crentes abrem a Bíblia, estão procurando instruções. O que eu devo fazer? O que eu devo parar de fazer?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É uma boa pergunta, e a Bíblia responde.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Mas se essa for a única pergunta que você faz, dá para passar anos na Bíblia e sair sabendo muitas regras, e muito pouco sobre Aquele que as deu.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Então, antes de perguntar o que fazer, pergunte quem Deus 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Aqui vão quatro perguntas para levar junto a qualquer passagem.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que esta passagem me mostra sobre quem Deus é? O que ela revela sobre o caráter dele?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que Deus está fazendo aqui, e o que isso me ensina sobre ele?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 estou aprendendo só o que eu devo fazer, ou também quem Deus é?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você já fez um Estudo de Descobrimento da Bíblia, vai reconhecer isto. É o passo Digerir, de Comer, Digerir, Crescer.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Você come a passagem lendo, lendo de novo, e recontando com as suas próprias palavras.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Depois você a digere com as perguntas, e a primeira é sempre, o que isto me ensina sobre Deus?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Este capítulo só pede que você vá mais devagar nessa. E o crescer é a parte de Deus, não a sua.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Experimente agora, numa passagem curta de Primeira de João, capítulo quatro.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Assim foi revelado entre nós o amor de Deus: Deus enviou Seu único Filho ao mundo para que possamos viver por meio dEle. Nisto está o amor: não que tenhamos amado a Deus, mas que Ele nos amou e enviou Seu Filho como sacrifício expiatório pelos nossos pecados.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Leia duas vezes. Reconte com as suas palavras. Depois, antes de pensar no que fazer, pergunte o que isto mostra a você sobre Deus.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Fique um tempo aí.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Ele age primeiro. Ele dá o que mais lhe custa. E ele faz isso por gente que ainda não o amava.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Esse é um Deus que dá para amar.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Você não precisa entender tudo sobre Deus de uma vez. Escolha uma coisa sobre ele. A fidelidade, a paciência, a misericórdia, ou a santidade.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Fique de olho nisso nesta semana. Repare nisso na Bíblia, e repare nisso no seu 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Aqui vai a frase para levar nesta semana. Primeiro pergunte quem Deus é. Depois pergunte o que fazer.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Nesta semana, escolha um atributo de Deus que você gostaria de conhecer melhor, e procure por ele na sua Bíblia todos os dias.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Escreva por que conhecer isso sobre ele ajudaria você a amá-lo. Marque um dia para começar, e conte para uma pessoa o que você encontrar.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CONHECER A DEUS MUDA O PORQUÊ DE VOCÊ BUSCÁ-LO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Onde você chega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conhecê-lo?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PALAVRA DELE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 jeito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contrário.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A MAIORIA DE NÓS LÊ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devo fazer?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devo parar?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boa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pergunta.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MUITAS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regras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MUITO POUCO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sobre Aquele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as deu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Primeiro pergunte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quem Deus é.</a:t>
            </a:r>
            <a:endParaRPr lang="en-US" sz="5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 A QUALQUER PASSAGEM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Quatro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perguntas.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Quem é Deus aqui?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Como ele é?</a:t>
            </a:r>
            <a:endParaRPr lang="en-US" sz="5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Deus está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fazendo aqui?</a:t>
            </a:r>
            <a:endParaRPr lang="en-US" sz="5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eu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devo fazer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TAMBÉM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quem Deus é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9524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Comer → Digerir → Crescer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977876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COMA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 · reler · recontar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4444889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103C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DIGIRA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3859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quatro perguntas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7911902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CRESÇA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Deus quem dá o crescimento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9524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Comer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977876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103C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COMA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3859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 · reler · recontar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4444889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DIGIRA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quatro perguntas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7911902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CRESÇA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Deus quem dá o crescimento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DIGERIR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esta passagem me ensina sobre Deus?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4A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4A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0" name="Shape 8"/>
          <p:cNvSpPr/>
          <p:nvPr/>
        </p:nvSpPr>
        <p:spPr>
          <a:xfrm>
            <a:off x="1714457" y="4508387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714457" y="4508387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4A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9524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Deus dá o crescimento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977876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COMA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 · reler · recontar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4444889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DIGIRA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quatro perguntas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7911902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103C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CRESÇA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3859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Deus quem dá o crescimento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passagem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curta.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Assim foi revelado entre nós o amor de Deus: Deus enviou Seu único Filho ao mundo para que possamos viver por meio dEle. Nisto está o amor: não que tenhamos amado a Deus, mas que Ele nos amou e enviou Seu Filho como sacrifício expiatório pelos nossos pecados.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JOÃO 4:9–10 · OTB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me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mostra sobre Deus?</a:t>
            </a:r>
            <a:endParaRPr lang="en-US" sz="5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Fique um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tempo aí.</a:t>
            </a:r>
            <a:endParaRPr lang="en-US" sz="5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Ele age primeiro.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Dá o que mais lhe custa.</a:t>
            </a:r>
            <a:endParaRPr lang="en-US" sz="5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Deus que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dá para amar.</a:t>
            </a:r>
            <a:endParaRPr lang="en-US" sz="5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ATRIBUTO DE CADA VEZ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Fidelidade. Paciência.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Misericórdia. Santidade.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 Bíblia.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seu dia.</a:t>
            </a:r>
            <a:endParaRPr lang="en-US" sz="5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Primeiro pergunte quem Deus é.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Depois pergunte o que fazer.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NESTA SEMANA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atributo.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Todo dia.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dia para começar.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pessoa para contar.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Conhecer a Deus muda o porquê de você buscá-lo</dc:title>
  <dc:subject>PptxGenJS Presentation</dc:subject>
  <dc:creator>PptxGenJS</dc:creator>
  <cp:lastModifiedBy>PptxGenJS</cp:lastModifiedBy>
  <cp:revision>1</cp:revision>
</cp:coreProperties>
</file>