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Difícil amar um Deus que você não vê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uma objeção justa, e muita gente carrega ela calada. Como é que eu vou amar alguém que nunca vi?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ama os seus filhos, porque pode abraçá-los. Deus não está na sala desse jeito.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Pedro estava escrevendo para gente que tinha o mesmo problema. Ele tinha andado com Jesus. Eles não.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e, embora não O tenhais visto, O amais, e embora não O vejais agora, mas creiais n'Ele, vos alegrais grandemente com uma alegria indizível e cheia de glória.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Pedro não está mandando eles tentarem. Está dizendo o que já está acontecendo.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Eles não o viram, e mesmo assim o amam. Então é possível.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como alguém chega a amar uma pessoa que não pode ver? Conhecendo essa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Pense em alguém que você ama e que está longe. Uma avó lá no interior, com quem você só fala por áudio no celular. Um amigo que foi morar em outro país.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ama essa pessoa porque ela está na sua frente. Você ama porque conhece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jeito de rir. O que importa para ela. O que ela fez por você. Como ela trata os outros.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Deus é igual. A relação não depende de você vê-lo com os olhos.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Depende de conhecer o caráter dele, crer na Palavra dele, e aprender a reconhecer a obra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Conhecer o caráter dele é saber como ele é. Crer na Palavra dele é confiar no que ele disse. Reconhecer a obra dele é perceber o que ele está fazendo, na Bíblia e nos seus dias comuns.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aqui tem uma armadilha.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pode saber muitos fatos sobre Deus. As respostas certas, as doutrinas, os versículos. E mesmo assim não conhecê-lo.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como saber a altura, o aniversário e o endereço de um homem, sem nunca ter conversado com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você está buscando é descobrir quem ele realmente 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caráter dele. Como ele é? O que ele ama. O que deixa ele alegre?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ele valoriza. Com o que ele se importa que você ainda não se importa? E a fidelidade dele, a misericórdia dele, a justiça dele e a santidade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Quanto mais disso você vê, mais você vai encontrar para amar.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Ninguém ama uma definição. As pessoas amam uma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Eu chego a amar a Deus chegando a conhecê-lo.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responda por escrito a duas perguntas. Primeira, o que significa para mim amar alguém que eu não vejo?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segunda, o que eu preciso conhecer de Deus, para amá-lo mais?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Marque um dia para escrever, e converse sobre as suas respostas com uma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DIFÍCIL AMAR UM DEUS QUE VOCÊ NÃO VÊ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que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nunca vi?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não está na sala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desse jeito.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andou com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LEITORES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viram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e, embora não O tenhais visto, O amais, e embora não O vejais agora, mas creiais n'Ele, vos alegrais grandemente com uma alegria indizível e cheia de glória…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PEDRO 1:8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UMA ORDEM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 está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acontecendo.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possível.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ISSO ACONTECE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Conhecendo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pessoa.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avó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só por áudio.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PORQUE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ela está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sua frente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conhece ela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jeito de rir.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importa para ela.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de vê-lo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os olhos.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 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caráter dele. A Palavra dele.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obra dele.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BÍBLIA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ele é,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disse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SEUS DIAS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está fazendo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Tem uma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armadilha.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SOBRE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respostas, doutrinas,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versículos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Altura. Aniversário. Endereço.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 conversou com ele.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ele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realmente é.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DESCUBRA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ele é?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deixa ele alegre?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DESCUBRA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Fidelidade. Misericórdia.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Justiça. Santidade.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para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definição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Eu chego a amar a Deus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chegando a conhecê-lo.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 alguém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eu não vejo?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eu preciso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conhecer de Deus?</a:t>
            </a:r>
            <a:endParaRPr lang="en-US" sz="5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escrever.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para conversar.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Difícil amar um Deus que você não vê</dc:title>
  <dc:subject>PptxGenJS Presentation</dc:subject>
  <dc:creator>PptxGenJS</dc:creator>
  <cp:lastModifiedBy>PptxGenJS</cp:lastModifiedBy>
  <cp:revision>1</cp:revision>
</cp:coreProperties>
</file>