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Buscar a Deus, ou o que Deus dá?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Primeiro, vamos esclarecer uma coisa, porque aqui as pessoas ficam nervosas. Não é errado levar as suas necessidades a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convida você a isso. Jesus mandou a gente pedir. A maior parte dos Salmos é alguém pedindo. Um pedido de oração não é sinal de que a sua fé é rasa.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pergunta é outra. É se a relação termina naquilo que você quer receber.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Diga estas duas orações em voz alta, e sinta a diferença.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Deus, eu preciso que tu me ajudes com 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Deus, eu preciso de 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primeira é boa. A segunda é para onde a primeira deveria levar.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as nossas orações só soam como a primeira, Deus vira uma máquina de refrigerante que a gente visita quando alguma coisa acaba. E não é de admirar que a gente se sinta longe dele no meio-tempo.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Salmo setenta e três foi escrito por alguém que quase se afastou de Deus. E o motivo dele tinha a ver com presentes.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olhou em volta e viu os arrogantes indo bem. Saudáveis, confortáveis, sem preocupação. E, pelo que ele conseguia ver, tinha se guardado puro à 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meus pés quase tropeçaram, ele diz.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alguma coisa mudou. Ele entrou na presença de Deus, e passou a ver as coisas de outro jeito. E no fim do salmo, é aqui que ele chega.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Quem tenho eu no céu senão a Ti? E na terra, nada mais desejo além de Ti. A minha carne e o meu coração podem falhar, mas Deus é a força do meu coração e a minha porção para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Quanto a mim, bom é estar perto de Deus; fiz do Soberano Senhor o meu refúgio, para contar todas as Tuas obras.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não recebeu o que os outros tinham. Recebeu Deus, e descobriu que essa era a porção melhor.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porção é a sua parte. Aquilo que fica com você no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formos honestos, a maioria de nós vem tratando Deus como o jeito de conseguir a nossa porção. Saúde, um emprego, orações respondidas.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salmista diz que Deus é a porção.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chega lá fingindo que não quer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chega lá se aproximando, e descobrindo, como ele descobriu, que é bom estar perto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nesta semana. Bom é estar perto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faça a segunda oração uma vez por dia, sozinha, sem nada junto. Deus, eu preciso de 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Depois, se você tiver pedidos, leve-os também. Ele convida você a 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se alguma coisa muda. Marque um dia para começar, e conte para uma pessoa como foi.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 A DEUS, OU O QUE DEUS DÁ?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errado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pedir.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 CONVIDA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mandou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gente pedir.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DE VERDADE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a relação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termina?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ORAÇÕES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Sinta 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diferença.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Deus, eu preciso que tu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 ajudes com isto.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Deus, eu preciso de ti.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 ajuda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isto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ONDE LEVA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preciso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ti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MEIO-TEMPO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máquina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a gente visita.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73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homem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quase foi embora.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ARROGANTES INDO BEM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Guardado puro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toa?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meus pés quase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tropeçaram.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entrou na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presença de Deus.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tenho eu no céu senão a Ti? E na terra, nada mais desejo além de Ti. A minha carne e o meu coração podem falhar, Mas Deus é a força do meu coração e a minha porção para sempre.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73:25–26 · OTB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Quanto a mim, bom é estar perto de Deus; Fiz do Soberano Senhor o meu refúgio, Para contar todas as Tuas obras.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73:28 · OTB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RECEBEU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os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outros tinham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RECEBEU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PORÇÃO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sua parte.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fica com você.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como o jeito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conseguir a porção?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é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porção.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fingindo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não quer nada.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Chegando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perto.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Bom é estar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perto de Deus.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vez por dia: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“Deus, eu preciso de ti.”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Depois leve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seus pedidos.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dia para começar.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pessoa para contar.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Buscar a Deus, ou o que Deus dá?</dc:title>
  <dc:subject>PptxGenJS Presentation</dc:subject>
  <dc:creator>PptxGenJS</dc:creator>
  <cp:lastModifiedBy>PptxGenJS</cp:lastModifiedBy>
  <cp:revision>1</cp:revision>
</cp:coreProperties>
</file>