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notesMasterIdLst>
    <p:notesMasterId r:id="rId2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notesMaster" Target="notesMasters/notes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medo ao amor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Muitos de nós aprendemos a fé com uma frase por baixo. Ninguém dizia em voz alta, mas todo mundo entendia.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eu não amar a Deus, vou para o inferno.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Essa frase funciona, por um tempo. Leva gente para a igreja, faz gente orar, e segura gente longe de algumas coisas.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 tente amar alguém debaixo de ameaça.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Dá para obedecer a quem você teme. Amar de verdade, não dá, porque o medo fica o tempo todo medindo a distância entre vocês.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João escreveu justamente sobre isso, perto do fim da primeira carta dele.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amor não há medo, mas o amor perfeito lança fora o medo, porque o medo envolve punição, e aquele que teme não é aperfeiçoado no amor. Nós O amamos apenas porque Ele nos amou primeiro.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Repare no que João não diz. Ele não diz que o medo é maldade, nem que quem um dia temeu a Deus entendeu tudo errado.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medo tem a ver com punição. E para muitos de nós, foi o medo que primeiro fez a gente levar Deus a sério. Isso vale alguma coisa.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Mas o medo não é onde Deus quer que a relação termine. O amor perfeito lança fora o medo.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Quanto mais você conhece como ele de fato ama você, menos espaço sobra para o pavor.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Agora olhe a ordem, no versículo dezenove. Nós O amamos apenas porque Ele nos amou primeiro.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amor por Deus não é uma coisa que você fabrica e depois entrega a ele. É uma resposta. Ele age primeiro.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Ele amou você antes de você temê-lo, antes de você precisar dele, antes de você sequer pensar nele.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seu amor é o que acontece quando finalmente cai a ficha disso.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Então você não precisa produzir um sentimento. Você precisa chegar a conhecer Aquele que amou você primeiro.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Este é o caminho que a aula percorre, um passo de cada vez. Medo, necessidade, conhecimento, confiança, amor.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 medo nos traz a Deus. A necessidade nos faz voltar. E, voltando, começamos a conhecê-lo.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Conhecendo-o, aprendemos a confiar nele. E a confiança, com o tempo, cresce até virar amor.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Ninguém pula um passo, e nenhum deles deve ser desprezado.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Em que ponto desse caminho você está hoje? Você não precisa estar mais adiante do que está. Só precisa continuar andando.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Tire um minuto e complete estas frases com honestidade. Quando estou com medo, eu venho a Deus porque. Quando tenho uma necessidade, eu busco a Deus porque. Quero chegar ao ponto de buscar a Deus porque.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Aqui vai a frase para levar nesta semana. O medo me trouxe a Deus. Conhecê-lo é o que me mantém perto.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Nesta semana, leia Primeira de João, capítulo quatro, versículos sete a dezenove, duas vezes, devagar. Depois diga com as suas próprias palavras o que o texto fala sobre como Deus ama.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Repare em tudo o que ele diz sobre o medo. Marque um dia para ler, e conte para uma pessoa uma coisa que você percebeu sobre como Deus ama.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MEDO AO AMOR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frase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 baixo.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 eu não amar a Deus,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vou para o inferno.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FUNCIONA, POR UM TEMPO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Igreja. Oração.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Algumas coisas evitadas.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Tente amar alguém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debaixo de ameaça.</a:t>
            </a:r>
            <a:endParaRPr lang="en-US" sz="5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DÁ PARA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obedecer a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quem você teme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DÁ PARA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amar de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verdade</a:t>
            </a:r>
            <a:endParaRPr lang="en-US" sz="3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JOÃO 4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amor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há medo.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 amor não há medo, mas o amor perfeito lança fora o medo, porque o medo envolve punição, e aquele que teme não é aperfeiçoado no amor. Nós O amamos apenas porque Ele nos amou primeiro.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JOÃO 4:18–19 · OTB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REPARE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medo não é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chamado de maldade.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medo fez a gente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levar Deus a sério.</a:t>
            </a:r>
            <a:endParaRPr lang="en-US" sz="5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MEDO É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começo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casa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Menos espaço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para o pavor.</a:t>
            </a:r>
            <a:endParaRPr lang="en-US" sz="5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OLHE A ORDEM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Ele nos amou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primeiro.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algo que</a:t>
            </a:r>
            <a:endParaRPr lang="en-US" sz="3600" dirty="0"/>
          </a:p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você fabrica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resposta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Antes de você temê-lo.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Antes de precisar dele.</a:t>
            </a:r>
            <a:endParaRPr lang="en-US" sz="5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seu amor é o que acontece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quando cai a ficha.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um sentimento a produzir.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Alguém a conhecer.</a:t>
            </a:r>
            <a:endParaRPr lang="en-US" sz="5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CAMINHO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Medo → Necessidade → Conhecimento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→ Confiança → Amor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medo nos traz.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necessidade nos faz voltar.</a:t>
            </a:r>
            <a:endParaRPr lang="en-US" sz="5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Conhecer gera confiança.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Confiança gera amor.</a:t>
            </a:r>
            <a:endParaRPr lang="en-US" sz="5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Ninguém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pula um passo.</a:t>
            </a:r>
            <a:endParaRPr lang="en-US" sz="5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BC6D2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B1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ONDE VOCÊ ESTÁ HOJE?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Continue andando.</a:t>
            </a:r>
            <a:endParaRPr lang="en-US" sz="1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COMPLETE AS FRASES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Quando estou com medo…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Quando tenho uma necessidade…</a:t>
            </a:r>
            <a:endParaRPr lang="en-US" sz="16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98483" y="698483"/>
            <a:ext cx="10794730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 medo me trouxe a Deus.</a:t>
            </a:r>
            <a:endParaRPr lang="en-US" sz="48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Conhecê-lo me mantém perto.</a:t>
            </a:r>
            <a:pPr algn="ctr" indent="0" marL="0">
              <a:lnSpc>
                <a:spcPct val="100000"/>
              </a:lnSpc>
              <a:buNone/>
            </a:pPr>
            <a:r>
              <a:rPr lang="en-US" sz="4800" i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”</a:t>
            </a:r>
            <a:endParaRPr lang="en-US" sz="4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BC6D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NESTA SEMANA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 João 4:7–19,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duas vezes, devagar.</a:t>
            </a:r>
            <a:endParaRPr lang="en-US" sz="1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EXPERIMENTE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dia para ler.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pessoa para contar.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 medo ao amor</dc:title>
  <dc:subject>PptxGenJS Presentation</dc:subject>
  <dc:creator>PptxGenJS</dc:creator>
  <cp:lastModifiedBy>PptxGenJS</cp:lastModifiedBy>
  <cp:revision>1</cp:revision>
</cp:coreProperties>
</file>