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que eu venho a Deus?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dizer qualquer coisa sobre Deus, esta aula pergunta uma coisa sobre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para pegar você no erro. Só para ver onde você está, porque ninguém percorre um caminho saindo de um lugar onde não admite que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aqui vão três perguntas. Responda para você mesmo, com honestidade, antes de ouvir qualquer outra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Primeira. Eu venho a Deus pelo que preciso que ele me dê, ou porque sei que preciso dele?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Segunda. Eu busco a Deus principalmente quando preciso que ele resolva alguma coisa? Um boleto atrasado, um diagnóstico, um filho que não liga 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Terceira. O que aconteceria com a minha relação com Deus se ele não me desse o que eu estou pedindo?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 vem a pergunta em torno da qual a aula inteira gira. Não tenha pressa com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Deus pudesse me dar tudo o que eu quero, mas eu nunca pudesse conhecê-lo, eu ficaria satisfeito?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Seja honesto. Para muito crente sincero, a primeira resposta, bem baixinho, é: sim, provavelmente.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Saúde, dinheiro suficiente, a família protegida, e o céu no final. Se tudo isso viesse sem o próprio Deus, muitos de nós nem perceberíamos o que estava faltando.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não é motivo de vergonha. É informação.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 que aquilo em que você vem se segurando é, na maior parte, o que Deus dá. E que você ainda não conheceu o Doador o bastante para querer a ele por ele mesmo.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exatamente para isso que esta aula existe.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pessoas vêm a Deus por motivos diferentes, e a maioria de nós tem mais de um. Qual destes parece mais com você?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medo do castigo, ou do inferno. Porque preciso que Deus me ajude com alguma coisa. Porque quero a bênção dele, ou a proteção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Porque quero conhecê-lo. Porque percebi que preciso de Deus. Porque amo a Deus, e quero agradá-lo.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Nenhuma dessas é uma resposta-pegadinha. Deus recebe quem vem pelo medo, e quem vem pela necessidade.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curou gente que só queria ser curada. A pergunta não é de onde você começou. É se você continua caminhando.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está fazendo esta aula com outras pessoas, experimente uma folha de papel com duas colunas.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esquerda, eu venho a Deus porque preciso. Na direita, quero aprender a vir a Deus porque ele é. Escreva o que for verdade. Ninguém é chamado pelo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Guarde essa folha. Você vai voltar a ela no fim da aula.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uma frase para levar com você nesta semana. Eu preciso de alguma coisa de Deus, ou eu preciso de Deus?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escreva a sua resposta honesta para a pergunta difícil. Uma ou duas frases. Não a resposta que você acha que deveria 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conte para uma pessoa que segue Jesus que você está fazendo esta aula.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Marque um dia para escrever, e dê um nome à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 A DEUS POR QUEM ELE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que eu venho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Deus?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PARA PEGAR VOCÊ NO ERRO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você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Responda para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mesmo.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ELE ME DÊ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preciso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preciso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preciso que ele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resolva alguma coisa?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ele não me desse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estou pedindo?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DIFÍCIL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tenha pressa.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Tudo o que eu quero,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nunca ele?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“Sim, provavelmente.”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PRÓPRIO DEUS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Perceberíamos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falta?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vergonha.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informação.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SEGURANDO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dá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AINDA NÃO CONHECEU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Doador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para isso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 aula existe.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AS PESSOAS COMEÇAM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 parece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você?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MEDO · NECESSIDADE · BÊNÇÃO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muitos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nós começam.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· PRECISAR DELE · AMAR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onde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caminho leva.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Nenhuma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pegadinha.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onde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começou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você continua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caminhando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GRUPO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Duas colunas.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VENHO A DEUS PORQUE PRECISO…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QUERO APRENDER A VIR PORQUE ELE É…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Guarde a folha.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preciso de alguma coisa de Deus,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eu preciso de Deus?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Escreva a sua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resposta honesta.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para alguém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você começou.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escrever.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nome para a pessoa.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 que eu venho a Deus?</dc:title>
  <dc:subject>PptxGenJS Presentation</dc:subject>
  <dc:creator>PptxGenJS</dc:creator>
  <cp:lastModifiedBy>PptxGenJS</cp:lastModifiedBy>
  <cp:revision>1</cp:revision>
</cp:coreProperties>
</file>