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36: Vão e façam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trinta e seis. Esta é a última semana da aula, e ela tem um nome só. Jesus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foi honesto sobre o problema. Ficou com Deus no silêncio dele. Voltou à palavra dele, prestou atenção no Espírito dele, e serviu com os olhos abertos. Nesta semana, tudo se junta.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muitos de nós, a fé tem sido a igreja primeiro. Frequentar, convidar, manter as coisas funcionando. Nesta semana isso se inverte. Fazer discípulos, amar o povo dele do jeito que ele ama, e seguir Jesus todos os dias.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Tudo começa num monte na Galileia. Quando O viram, O adoraram, embora alguns ainda duvidassem.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Alguns adoraram, e alguns duvidaram. Se você ainda tem dúvidas depois de cinco semanas, está em boa companhia. Repare com quem Jesus fala em seguida.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continue, uma passagem por dia, e 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Leia duas vezes, reconte com as suas palavras, faça as perguntas, e faça uma coisa a respeito, com uma pessoa para quem contar.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Hoje, veja o que Jesus manda os discípulos fazerem. Não frequentar, não convidar, não construir. Enquanto você lê, repare no que ele manda fazer, no que ele manda ensinar, e no que ele promete bem no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dia quarenta encerra a aula, juntos se possível. Por enquanto, vá ler Mateus, capítulo vinte e oito, versículos dezesseis a vinte.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primeiro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Cinco semanas para trás.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Falta uma.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IGREJA PRIMEIRO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Frequentar, convidar,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manter funcionando.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JESUS PRIMEIRO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Fazer discípulos,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amar o povo dele.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O viram, O adoraram, embora alguns ainda duvidassem.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MATEUS 28:17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Alguns adoraram.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Alguns duvidaram.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dia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Recontar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Perguntar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Fazer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 36: um monte na Galileia.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 manda fazer?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Mateus 28:16-20.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36: Vão e façam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36: Vão e façam</dc:title>
  <dc:subject>PptxGenJS Presentation</dc:subject>
  <dc:creator>PptxGenJS</dc:creator>
  <cp:lastModifiedBy>PptxGenJS</cp:lastModifiedBy>
  <cp:revision>1</cp:revision>
</cp:coreProperties>
</file>