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29: A colheita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dia vinte e nove abre a semana cinco. Nesta semana, redescubra o servir.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Durante quatro semanas você olhou para a igreja e para o seu próprio coração. Nesta semana você olha para fora.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Muito do serviço na igreja é correria. Manter as programações funcionando, preencher escalas, ficar ocupado. Não admira que tanta gente esteja cansada disso. Mas existe outro tipo de serviço, o tipo que Jesus fazia, e ele sempre tinha pessoas em vista.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Nesta semana você vai ler sobre uma colheita, uma pessoa de paz, o que um homem tinha para dar, campos maduros para a colheita, um homem mandado para casa para contar, e um estrangeiro que precisava de alguém que explicasse o que ele estava lendo.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mesmo ritmo de todo dia. Leia a passagem duas vezes, reconte com as suas palavras, faça as três perguntas, e faça uma coisa.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dia vinte e nove, Jesus está percorrendo cidades e aldeias. Enquanto você lê, repare no que ele viu quando olhou para as multidões, no que ele sentiu, e no que ele pediu aos discípulos que orassem.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Então ele diz isto a eles. A colheita é grande, mas os trabalhadores são poucos.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Mantenha as três perguntas por perto.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você encontrar o que ele pediu que orassem, ore isso você mesmo, e com sinceridade. Vá ler Mateus, capítulo nove, versículos trinta e cinco a trinta e oito.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SEMANA 5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Redescubra o servir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Quatro semanas olhando para dentro.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Agora, para fora.</a:t>
            </a:r>
            <a:endParaRPr lang="en-US" sz="4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CORRERIA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Programações funcionando.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Escalas preenchidas.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DE JESUS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Sempre com pessoas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 vista.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Sirva com os olhos abertos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quem Deus está atraindo.</a:t>
            </a:r>
            <a:endParaRPr lang="en-US" sz="4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Todo dia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5882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8611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Recontar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617839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Perguntar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8788180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Fazer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Dia 29: Mateus 9.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ele viu?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colheita é grande, mas os trabalhadores são poucos.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MATEUS 9:37 · OTB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Mateus 9.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29: A colheita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29: A colheita</dc:title>
  <dc:subject>PptxGenJS Presentation</dc:subject>
  <dc:creator>PptxGenJS</dc:creator>
  <cp:lastModifiedBy>PptxGenJS</cp:lastModifiedBy>
  <cp:revision>1</cp:revision>
</cp:coreProperties>
</file>