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22: O Ajudador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vinte e dois abre a semana quatro. Esta semana, redescubra o Espírito.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uma fé com a igreja em primeiro lugar deixou alguma lacuna, quase sempre foi esta. Ouvimos dizer que o Espírito Santo morava em nós. Não sabíamos bem o que isso significava numa terça-feira qualquer.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não é teoria. É sobre o que o Espírito faz de verdade nas pessoas que buscam e obedecem a Deus com intenção. Em corações de verdade, inclusive o seu.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vai ler a promessa de um coração novo, sobre um fruto que você não consegue fazer crescer sozinho, um escudo contra as setas, um pai com uma fé honesta, pela metade, e um chamado para ficar e incentivar uns aos outros.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mesmo ritmo de todo dia. Leia a passagem duas vezes, reconte, faça as três perguntas, e faça uma coisa.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vinte e dois é a noite antes da cruz. Jesus diz aos amigos uma coisa que devia parecer impossível: é melhor para eles que ele vá embora. Enquanto você lê, procure o porquê, e as coisas que ele diz que o Espírito vai fazer.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é uma frase dela. Mas quando o Espírito da verdade vier, ele os guiará em toda a verdade.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faça a oração de hoje, e de coração. Guia-me à verdade. Vá ler João, capítulo dezesseis, do versículo sete ao quinze.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Redescubra o Espírito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mora em nós.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numa terça-feira qualquer?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Teoria.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Corações de verdade,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inclusive o seu.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coração novo. Fruto. Um escudo.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Fé honesta. Ficar.</a:t>
            </a:r>
            <a:endParaRPr lang="en-US" sz="4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dia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 22: João 16.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Melhor que ele vá?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 quando o Espírito da verdade vier, ele os guiará em toda a verdade.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JOÃO 16:13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João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22: O Ajudador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22: O Ajudador</dc:title>
  <dc:subject>PptxGenJS Presentation</dc:subject>
  <dc:creator>PptxGenJS</dc:creator>
  <cp:lastModifiedBy>PptxGenJS</cp:lastModifiedBy>
  <cp:revision>1</cp:revision>
</cp:coreProperties>
</file>