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15: A fé vem pelo ouvir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semana passada terminou com uma pergunta. Se uma igreja nova não vai resolver isso, o que vai? A resposta que esta aula dá é a fé.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fé é o que nos permite viver com uma igreja feita de gente imperfeita, nós mesmos incluídos. Com mais fé, o que os outros fazem não nos derruba como antes. Pense nisso como um isolamento, uma proteção.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 mais fé, enxergamos com mais clareza, do jeito que Deus enxerga. Conseguimos amar as pessoas como ele as ama, e enfrentar sem medo o que precisa ser enfrentado.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Então, como conseguimos mais fé? Deus pode construí-la do jeito que quiser. Mas ele disse isso com todas as letras na sua palavra, e está no final da passagem de hoje.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é sobre redescobrir a Bíblia por conta própria, e você já vem fazendo isso. Você come a passagem: lê, lê de novo, reconta. Você digere a passagem: faz as perguntas e decide o que vai fazer. O crescimento é a parte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Hoje Paulo faz uma sequência de perguntas. Como, então, invocarão aquele em quem não creram? E como crerão naquele de quem não ouviram falar? E como ouvirão sem que alguém pregue a eles?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siga essa sequência até o fim, e procure onde Paulo diz de onde vem a fé.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 vinte e um é para conversar sobre isso. Por agora, vá ler Romanos, capítulo dez, do versículo oito ao dezessete.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Redescubra a Palavra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fé.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Pense nisso como um isolamento.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FÉ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Derrubados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pelo que os outros fazem.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FÉ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Amar as pessoas,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medo.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onde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vem a fé?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Coma. Digira.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Deixe Deus dar o crescimento.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Como, então, invocarão aquele em quem não creram? E como crerão naquele de quem não ouviram falar? E como ouvirão sem que alguém pregue a eles?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ROMANOS 10:14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 15: Romanos 10.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Siga a sequência até o fim.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Romanos 10:8-17.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15: A fé vem pelo ouvir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15: A fé vem pelo ouvir</dc:title>
  <dc:subject>PptxGenJS Presentation</dc:subject>
  <dc:creator>PptxGenJS</dc:creator>
  <cp:lastModifiedBy>PptxGenJS</cp:lastModifiedBy>
  <cp:revision>1</cp:revision>
</cp:coreProperties>
</file>