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8: Até quando?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Semana dois. Parte da decepção que você carrega talvez não seja, no fundo, com a igreja. Talvez seja com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não sente mais a paz que sentia. Não ouve a voz dele como ouvia antes. Aqueles empurrões e puxões suaves que você percebia ficaram em silêncio.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Isso é mais comum do que alguém admite no culto de domingo. A Bíblia está cheia disso. Pessoas de fé profunda passaram longas temporadas em que Deus parecia distante, e alguns cristãos chamaram isso de a noite escura da alma.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 olha para essas temporadas de silêncio, para a desobediência que a gente talvez nunca tenha contado, e para o motivo de uma igreja nova não resolver. E o remédio para o silêncio acaba sendo o mesmo remédio para a ferida.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dia oito é um salmo. Ele é curto, e começa bem no meio desse silêncio.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Ouça como ele abre. Até quando, Senhor? Esquecerás de mim para sempre? Até quando esconderás de mim o Teu rosto?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repare onde ele termina, e o que o autor decide fazer antes de qualquer coisa mudar.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o Salmo treze, duas vezes. Diga a Deus com honestidade onde você está, e continue falando com ele mesmo assim. No dia catorze, você vai conversar sobre a semana com alguém de confiança.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SEMANA 2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 Deus fica em silêncio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paz. A voz.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Os empurrões suaves.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está em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boa companhia.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PROBLEMA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Silêncio.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Ferida.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MESMO REMÉDIO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Palavra. Obediência.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Servir.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Dia 8: Salmo 13.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Começa no silêncio.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Até quando, Senhor? Esquecerás de mim para sempre? Até quando esconderás de mim o Teu rosto?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SALMO 13:1 · OTB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Onde ele termina?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o autor decide?</a:t>
            </a:r>
            <a:endParaRPr lang="en-US" sz="5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o Salmo 13.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8: Até quando?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8: Até quando?</dc:title>
  <dc:subject>PptxGenJS Presentation</dc:subject>
  <dc:creator>PptxGenJS</dc:creator>
  <cp:lastModifiedBy>PptxGenJS</cp:lastModifiedBy>
  <cp:revision>1</cp:revision>
</cp:coreProperties>
</file>