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 1: Com toda a honestidade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Semana um. Antes de alguém consertar qualquer coisa, ou defender quem quer que seja, a gente começa sendo honesto sobre o problema.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Você provavelmente não chegou aqui indiferente. Talvez tenha visto líderes correndo atrás de público e de arrecadação. Talvez tenha sido ferido. Importar-se a ponto de se decepcionar não é sinal de que você está se afastando de Deus. Gente indiferente não sofre por isso.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Esta semana você vai olhar para o que Deus vê no seu povo, e para o que Jesus sentiu quando viu isso. Não para jogar mais lenha na fogueira, nem para defender a igreja. Só para enxergar do jeito que ele enxerga.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Todo dia, você vai ler uma passagem duas vezes, recontar, e fazer três perguntas. O que isto diz sobre Deus? O que isto diz sobre as pessoas? E se isto é verdade, o que eu faria hoje?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Você come a passagem. Você digere, com as perguntas e um eu vou. E o crescimento você deixa com Deus, porque essa parte é dele.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dia um é um salmo de um homem que também foi honesto. Ele olhou ao redor, viu gente que dizia ser de Deus e vivia como se Deus não importasse, e isso quase o derrubou.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Ele diz sem rodeios. Todavia, os meus pés quase tropeçaram, Quase escorregaram os meus passos.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Enquanto você lê, repare onde acontece a virada, e o que a provoca. Hoje, só diga a Deus onde você realmente está.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Vá ler o Salmo setenta e três, duas vezes. E no dia sete você vai conversar sobre a semana com alguém de confiança.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SEMANA 1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Honesto sobre o problema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Gente indiferente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não sofre por isso.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 SEMANA, NÃO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Jogar lenha na fogueira.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Defender.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 SEMANA, SIM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Enxergar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como ele enxerga.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PERGUNTAS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isto diz sobre Deus?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isto diz sobre as pessoas?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 isto é verdade, o que eu faria hoje?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9524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5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Todo dia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958826" y="2095448"/>
            <a:ext cx="2444689" cy="3174921"/>
          </a:xfrm>
          <a:prstGeom prst="roundRect">
            <a:avLst>
              <a:gd name="adj" fmla="val 7792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38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8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26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Ler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8611" y="2095448"/>
            <a:ext cx="2444689" cy="3174921"/>
          </a:xfrm>
          <a:prstGeom prst="roundRect">
            <a:avLst>
              <a:gd name="adj" fmla="val 7792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38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8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26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Recontar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6178396" y="2095448"/>
            <a:ext cx="2444689" cy="3174921"/>
          </a:xfrm>
          <a:prstGeom prst="roundRect">
            <a:avLst>
              <a:gd name="adj" fmla="val 7792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38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8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26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Perguntar</a:t>
            </a:r>
            <a:endParaRPr lang="en-US" sz="3800" dirty="0"/>
          </a:p>
        </p:txBody>
      </p:sp>
      <p:sp>
        <p:nvSpPr>
          <p:cNvPr id="7" name="Text 5"/>
          <p:cNvSpPr/>
          <p:nvPr/>
        </p:nvSpPr>
        <p:spPr>
          <a:xfrm>
            <a:off x="8788180" y="2095448"/>
            <a:ext cx="2444689" cy="3174921"/>
          </a:xfrm>
          <a:prstGeom prst="roundRect">
            <a:avLst>
              <a:gd name="adj" fmla="val 7792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38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38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26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Fazer</a:t>
            </a:r>
            <a:endParaRPr lang="en-US" sz="3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Dia 1: Salmo 73.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Honesto também.</a:t>
            </a:r>
            <a:endParaRPr lang="en-US" sz="5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Todavia, os meus pés quase tropeçaram, Quase escorregaram os meus passos.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SALMO 73:2 · OTB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Onde acontece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virada?</a:t>
            </a:r>
            <a:endParaRPr lang="en-US" sz="5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DESAFIO DE 40 DIAS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Vá ler o Salmo 73.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1: Com toda a honestidade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comission.cc/pt/library/jesus-first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1: Com toda a honestidade</dc:title>
  <dc:subject>PptxGenJS Presentation</dc:subject>
  <dc:creator>PptxGenJS</dc:creator>
  <cp:lastModifiedBy>PptxGenJS</cp:lastModifiedBy>
  <cp:revision>1</cp:revision>
</cp:coreProperties>
</file>