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40: Jesus primeiro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quarenta. O último 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Quarenta dias atrás, você começou sendo honesto sobre a sua decepção. Hoje você lê a passagem para a qual esta aula inteira estava caminhando.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a minha igreja em primeiro lugar. Nem o meu conforto, nem a minha decepção. Jesus primeiro. E não uma vez só, como uma linha de chegada, mas como um jeito de viver.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 assim que começa. Então Ele disse a todos: Se alguém deseja seguir-Me, deve negar a si mesmo, tomar sua cruz diariamente, e seguir-Me.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repare com quem ele está falando, o que ele pede, e com que frequência. Depois repare no que ele diz que está em jogo. Faça o estudo como em qualquer outro 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Lucas, capítulo nove, versículos vinte e três a vinte e sete. Depois, logo abaixo, releia tudo o que você escreveu nestas seis semanas. E, se puder, terminem juntos, com o seu amigo ou o seu grupo.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Jesus primeiro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Quarenta dias.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convite.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PRIMEIRO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minha igreja. O meu conforto.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minha decepção.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Jesus.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Então Ele disse a todos: “Se alguém deseja seguir-Me, deve negar a si mesmo, tomar sua cruz diariamente, e seguir-Me.”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9:23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quem é?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 que frequência?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está em jogo?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Lucas 9:23-27.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40: Jesus primeiro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40: Jesus primeiro</dc:title>
  <dc:subject>PptxGenJS Presentation</dc:subject>
  <dc:creator>PptxGenJS</dc:creator>
  <cp:lastModifiedBy>PptxGenJS</cp:lastModifiedBy>
  <cp:revision>1</cp:revision>
</cp:coreProperties>
</file>