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39: Você me ama?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 e nove. Hoje você se senta junto a uma fogueira numa praia, ao lado de um homem que falhou.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Pedro tinha negado Jesus três vezes, justo na noite em que isso mais importava. Agora Jesus ressuscitou, eles tomaram café da manhã juntos na beira do mar, e Jesus se volta para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maioria de nós já decepcionou alguém. Talvez a igreja tenha decepcionado você, e talvez você também tenha decepcionado a Deus. Esta passagem é para quem se pergunta se ainda existe lugar para si depois de falhar.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Começa assim. Depois de terem comido, Jesus disse a Simão Pedro: Simão, filho de João, você me ama mais do que estes? Ele respondeu: Sim, Senhor, você sabe que eu te amo. Jesus disse: Alimente meus cordeiros.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Leia devagar. Repare no que Jesus não pergunta, e no que ele dá a Pedro para fazer cada vez que Pedro responde. Repare nas últimas palavras que ele diz.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Amanhã é o último dia. Hoje, vá ler João, capítulo vinte e um, versículos quinze a dezenove, e deixe Jesus fazer a pergunta dele para você. Responda com honestidade.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me ama?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Três negações.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fogueira na praia.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PASSADO DE PEDRO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Três negações.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DE JESUS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Feita três vezes.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Depois de terem comido, Jesus disse a Simão Pedro: “Simão, filho de João, você me ama mais do que estes?” Ele respondeu: “Sim, Senhor, você sabe que eu te amo.” Jesus disse: “Alimente meus cordeiros.”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JOÃO 21:15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ele não pergunta?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Quais são as últimas palavras?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João 21:15-19.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39: Você me ama?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39: Você me ama?</dc:title>
  <dc:subject>PptxGenJS Presentation</dc:subject>
  <dc:creator>PptxGenJS</dc:creator>
  <cp:lastModifiedBy>PptxGenJS</cp:lastModifiedBy>
  <cp:revision>1</cp:revision>
</cp:coreProperties>
</file>