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38: A igreja que ele ama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trinta e oito. Seis semanas atrás você entrou nesta aula decepcionado com a igreja. Talvez ainda esteja, e com bons motivos.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Talvez você ainda esteja fazendo a pergunta honesta. Deus, sério? A igreja é mesmo parte do teu plano? Como isto pode ser a tua vontade? Essa é uma oração que ele aguenta ouvir.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Nem toda congregação está cheia de problemas. Algumas estão no caminho certo porque houve gente que ficou e viu Deus agir. Mas todas têm defeitos, e Jesus conhece esses defeitos muito melhor do que você. E ele não foi embora.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passagem de hoje fala de casamento, mas escute como ela começa. Maridos, amem suas esposas, assim como Cristo amou a igreja e se entregou por 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que Paulo fica repetindo que, no fundo, é sobre Cristo e a igreja. Veja o que Jesus deu por ela, o que ele ainda está fazendo por ela, e o que ele pretende que ela se torne.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coisa precisa ficar clara. Se está acontecendo na sua igreja alguma coisa que não está certa, abuso, manipulação espiritual ou falso ensino, ficar quieto no lugar não é o que Deus nem esta aula pedem. Converse sobre isso com alguém de confiança.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Efésios, capítulo cinco, versículos vinte e cinco a trinta e dois, e peça a Jesus que ajude você a amar o povo dele do jeito que ele ama.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38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igreja que ele ama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Deus, sério?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ISTO pode ser a tua vontade?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 CONHECE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defeito.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 NÃO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Foi embora.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Maridos, amem suas esposas, assim como Cristo amou a igreja e se entregou por ela,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EFÉSIOS 5:25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ele deu.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ele ainda está fazendo.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ela vai se tornar.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Alguma coisa não está certa?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Converse com alguém de confiança.</a:t>
            </a:r>
            <a:endParaRPr lang="en-US" sz="4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Efésios 5:25-32.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38: A igreja que ele ama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38: A igreja que ele ama</dc:title>
  <dc:subject>PptxGenJS Presentation</dc:subject>
  <dc:creator>PptxGenJS</dc:creator>
  <cp:lastModifiedBy>PptxGenJS</cp:lastModifiedBy>
  <cp:revision>1</cp:revision>
</cp:coreProperties>
</file>