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37: Confie a outros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sete. Hoje você lê parte de uma carta de um amigo mais velho para um amigo mais novo.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Paulo está escrevendo para Timóteo, um homem mais jovem com quem ele caminhou durante anos. Ele escreve sobre o que fazer com tudo o que Timóteo recebeu.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Existe uma diferença entre uma igreja que cresce reunindo gente e um movimento que cresce se multiplicando. Um discípulo não está pronto quando chega à fé. De certo modo, ele está pronto quando está fazendo os seus próprios discípulos.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coração da passagem. O que você ouviu de mim na presença de muitas testemunhas, confie a indivíduos fiéis que também serão capazes de ensinar a outros.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conte as gerações nesse único versículo. Depois procure três imagens, um soldado, um atleta e um lavrador. Repare no que elas têm em comum.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Segunda a Timóteo, capítulo dois, versículos um a sete, e pergunte a Deus para quem você poderia passar isso adiante.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Confie a outros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amigo mais velho.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mais novo.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um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sala.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Discípulos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fazem discípulos.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você ouviu de mim na presença de muitas testemunhas, confie a indivíduos fiéis que também serão capazes de ensinar a outros.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TIMÓTEO 2:2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as gerações.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Soldado, atleta, lavrador.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2 Timóteo 2:1-7.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37: Confie a outros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37: Confie a outros</dc:title>
  <dc:subject>PptxGenJS Presentation</dc:subject>
  <dc:creator>PptxGenJS</dc:creator>
  <cp:lastModifiedBy>PptxGenJS</cp:lastModifiedBy>
  <cp:revision>1</cp:revision>
</cp:coreProperties>
</file>