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35: Converse sobre isso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trinta e cinco. Nenhuma leitura nova hoje.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 você leu sobre a colheita, a pessoa de paz, o que Pedro e João tinham para dar, campos maduros para a colheita, um homem mandado para casa para contar, e um estrangeiro lendo numa estrada no deserto.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Hoje, leve a semana para outra pessoa. Um pequeno grupo que esteja fazendo a aula junto, ou um amigo em quem você confia. Pessoalmente é melhor, com um cafezinho ou uma refeição.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Comece recontando uma das passagens com as suas palavras. Qual delas ficou com você, e por quê? Depois conversem sobre quem Deus colocou na sua frente nesta semana. Alguém pareceu aberto, curioso, ou com fome de Deus?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 seguida, perguntem onde vocês poderiam servir alguém na próxima semana, com os olhos abertos para uma pessoa de paz. Depois revezem-se dizendo uma pergunta em voz alta. Você gostaria de aprender a estudar a Bíblia? Na segunda vez fica mais fácil.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orem juntos, pelo nome, pelas pessoas em quem cada um reparou. Você não precisa das palavras certas. Só precisa ser honesto.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Ainda não tem com quem conversar? Esta página tem um jeito de perguntar sobre um grupo. De qualquer forma, a próxima semana é a última, e ela tem um nome só. Jesus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sobre isso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dias.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leituras.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pequeno grupo, ou um amigo.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Pessoalmente é melhor.</a:t>
            </a:r>
            <a:endParaRPr lang="en-US" sz="4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Reconte uma passagem.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 quem você reparou?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Onde você poderia servir?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Pratiquem a pergunta.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NÃO PRECISA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Das palavras certas.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PRECISA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 honesto.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sobre isso.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35: Converse sobre isso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35: Converse sobre isso</dc:title>
  <dc:subject>PptxGenJS Presentation</dc:subject>
  <dc:creator>PptxGenJS</dc:creator>
  <cp:lastModifiedBy>PptxGenJS</cp:lastModifiedBy>
  <cp:revision>1</cp:revision>
</cp:coreProperties>
</file>