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34: Você entende o que está lendo?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trinta e quatro. Hoje o Espírito manda um homem por uma estrada no deserto, para encontrar uma única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Filipe encontra um alto funcionário vindo de muito longe, voltando para casa na sua carruagem. Ele já está lendo a Bíblia, e não está entendendo.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Alguns dos seus vizinhos são assim. Curiosos, com fome, já fazendo perguntas. Talvez eles não precisem de uma reunião. Talvez precisem de alguém que se sente ao lado deles e abra a Bíblia.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Escute como Filipe começa. Filipe correu até ele e ouviu-o lendo o profeta Isaías, e perguntou: Você entende o que está lendo?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em como Filipe começa a conversa, onde ele se senta, e por onde ele começa. O mesmo ritmo simples que você usou em todos os dias desta aula funciona com qualquer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Atos, capítulo oito, versículos vinte e seis a quarenta. Você consegue fazer o que Filipe fez.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entende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está lendo?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Já está lendo.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Ainda não entende.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Levar a pessoa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uma reunião.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Sentar ao lado dela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a Bíblia.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Filipe correu até ele e ouviu-o lendo o profeta Isaías, e perguntou: “Você entende o que está lendo?”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ATOS 8:30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ele começa?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ele se senta?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onde ele começa?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Atos 8:26-40.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34: Você entende o que está lendo?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34: Você entende o que está lendo?</dc:title>
  <dc:subject>PptxGenJS Presentation</dc:subject>
  <dc:creator>PptxGenJS</dc:creator>
  <cp:lastModifiedBy>PptxGenJS</cp:lastModifiedBy>
  <cp:revision>1</cp:revision>
</cp:coreProperties>
</file>