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33: Vá para casa e conte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trinta e três. A história de hoje é uma das mais dramáticas dos evangelhos.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atravessa o mar e encontra um homem tão atormentado que ninguém conseguia ajudá-lo, nem mesmo com correntes. Ele vive no meio dos túmulos. E Jesus o liberta.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 a parte para olhar de perto é o final. Quando tudo termina, o homem pede uma coisa a Jesus, e Jesus dá a ele outra tarefa.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é o momento. Enquanto Jesus entrava no barco, o homem que havia sido libertado dos demônios suplicava para ir com 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procure para onde Jesus o envia, e o que ele manda o homem dizer. Depois pense nas pessoas que você já conhece.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as três perguntas por perto.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Vá ler Marcos, capítulo cinco, versículos um a vinte, e pergunte a Deus quem, em casa, no trabalho ou na vizinhança, precisa ouvir o que ele fez por você.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33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para casa e conte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meio dos túmulos.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Sem ninguém que pudesse ajudar.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ELE PEDE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Ir com Jesus.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ELE RECEBE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Outra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tarefa.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Enquanto Jesus entrava no barco, o homem que havia sido libertado dos demônios suplicava para ir com Ele.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MARCOS 5:18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onde ele o envia?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ele manda dizer?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Marcos 5:1-20.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33: Vá para casa e conte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33: Vá para casa e conte</dc:title>
  <dc:subject>PptxGenJS Presentation</dc:subject>
  <dc:creator>PptxGenJS</dc:creator>
  <cp:lastModifiedBy>PptxGenJS</cp:lastModifiedBy>
  <cp:revision>1</cp:revision>
</cp:coreProperties>
</file>