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32: Campos maduros para a colheita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trinta e dois. Hoje você chega no fim de uma longa conversa junto a um poço.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 estava conversando com uma mulher samaritana que veio buscar água sozinha, ao meio-dia, carregando muita história. Enquanto isso, os discípulos dele foram à cidade comprar comida.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Dá para andar com Jesus durante meses e continuar ocupado com coisas pequenas. Hoje, repare em quem enxerga o que Deus está fazendo, e em quem quase deixa isso passar.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Então Jesus diz isto aos discípulos. Vocês não dizem: Ainda faltam quatro meses para a colheita? Eu lhes digo: abram os olhos e vejam os campos! Eles estão maduros para a colheita.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repare no que a mulher deixa para trás, e no que ela diz para a sua cidade. Depois repare no que o povo da cidade diz bem no final.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Mantenha as três perguntas por perto.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Vá ler João, capítulo quatro, versículos vinte e sete a quarenta e dois, e peça a Deus que abra os seus olhos para os campos ao seu redor.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32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Campos maduros para a colheita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mulher com um passado.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Discípulos com o almoço.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OCUPADOS COM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Coisas pequenas.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DEIXANDO PASSAR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Deus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está fazendo.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Vocês não dizem: ‘Ainda faltam quatro meses para a colheita’? Eu lhes digo: abram os olhos e vejam os campos! Eles estão maduros para a colheita.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JOÃO 4:35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ela deixa para trás?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eles dizem no final?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João 4:27-42.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32: Campos maduros para a colheita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32: Campos maduros para a colheita</dc:title>
  <dc:subject>PptxGenJS Presentation</dc:subject>
  <dc:creator>PptxGenJS</dc:creator>
  <cp:lastModifiedBy>PptxGenJS</cp:lastModifiedBy>
  <cp:revision>1</cp:revision>
</cp:coreProperties>
</file>