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31: O que eu tenho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 e um. Hoje dois homens que estão indo orar são parados por alguém pedindo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Pedro e João não tinham dinheiro para dar. Se você já sentiu que tem muito pouco para oferecer a alguém, esta passagem é para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é sobre servir com os olhos abertos. Não a correria que mantém as coisas funcionando, mas atender a uma necessidade real, sem segundas intenções, e ficar atento ao momento em que alguém quer saber por quê.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no homem do portão. O homem deu-lhes atenção, esperando receber algo deles.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na ordem das coisas. O que Pedro e João percebem? O que eles dão? E o que acontece depois, quando uma multidão se junta?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Atos, capítulo três, versículos um a dezesseis, e pergunte a Deus o que você tem para dar hoje.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eu tenho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Nem prata. Nem ouro.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Outra coisa.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Correria.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Manter tudo funcionando.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necessidade real,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segundas intenções.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homem deu-lhes atenção, esperando receber algo deles.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ATOS 3:5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eles percebem?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eles dão?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Atos 3:1-16.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31: O que eu tenho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31: O que eu tenho</dc:title>
  <dc:subject>PptxGenJS Presentation</dc:subject>
  <dc:creator>PptxGenJS</dc:creator>
  <cp:lastModifiedBy>PptxGenJS</cp:lastModifiedBy>
  <cp:revision>1</cp:revision>
</cp:coreProperties>
</file>