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30: Procure a pessoa de paz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trinta. Hoje Jesus envia os seus seguidores, e isso muda o objetivo do serviço.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não mandou que convidassem as pessoas para algum lugar. Mandou que fossem encontrar pessoas. Casas onde Deus já estava agindo, gente que os receberia e ouviria. Muitos chamam essas pessoas de pessoas de paz.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para onde ele os envia. Depois disso, o Senhor designou outros setenta e dois e os enviou de dois em dois, à sua frente, a todas as cidades e lugares aonde ele estava prestes a 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você continua servindo sem segundas intenções. Mas serve com os olhos abertos, atento à pessoa que Deus já está atraindo.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em como Jesus diz que eles iam reconhecer a pessoa de paz, e no que deviam fazer quando encontrassem uma.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Lucas, capítulo dez, versículos um a onze, com atenção, e peça a Deus que mostre quem ele já está atraindo perto de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Procure a pessoa de paz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Convidar pessoas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algum lugar.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Encontrar quem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está atraindo.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Depois disso, o Senhor designou outros setenta e dois e os enviou de dois em dois, à sua frente, a todas as cidades e lugares aonde ele estava prestes a ir.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10:1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segundas intenções.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Olhos abertos.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reconhecer essa pessoa?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o que fazer depois?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Lucas 10.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30: Procure a pessoa de paz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30: Procure a pessoa de paz</dc:title>
  <dc:subject>PptxGenJS Presentation</dc:subject>
  <dc:creator>PptxGenJS</dc:creator>
  <cp:lastModifiedBy>PptxGenJS</cp:lastModifiedBy>
  <cp:revision>1</cp:revision>
</cp:coreProperties>
</file>