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 28: Converse sobre isso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 vinte e oito. Nenhuma leitura nova hoje.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semana você leu sobre o Ajudador que Jesus enviou, um coração novo, andar no passo do Espírito, o escudo da fé, a oração honesta de um pai, e ficar para incentivar uns aos outros.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Hoje, leve a semana para um pequeno grupo que esteja fazendo a aula com você, ou para um amigo em quem você confia. Ainda não tem ninguém? Passe pelos passos sozinho, e peça a Deus uma pessoa com quem compartilhar.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Comecem recontando uma passagem com as próprias palavras. Qual delas ficou com você? Depois perguntem onde o Espírito Santo pode ter cutucado você nesta semana. Você percebeu? Você respondeu?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 seguida, o escudo da fé. Existe alguma ferida antiga que hoje parece diferente para você? Conte só o que quiser contar.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Depois conversem sobre ficar. Como seria, para você, ficar e incentivar as pessoas ao seu redor? Quem vem à sua mente? Depois orem juntos pelo que cada pessoa trouxe.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 para qualquer pessoa do seu grupo, isto continua valendo. Se está acontecendo na sua igreja alguma coisa que não está certa, como abuso, manipulação espiritual ou falso ensino, ficar quieto no lugar não é o que Deus nem esta aula pedem. Converse sobre isso com alguém de confiança.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 semana que vem, você olha para fora, para as pessoas que Deus já está atraindo.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DIA 28</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Converse sobre isso</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Seis dias.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Seis leituras.</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Um pequeno grupo, ou um amigo.</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Pessoalmente.</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Recontem uma passagem.</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Onde o Espírito cutucou?</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Uma ferida antiga, vista de outro jeito?</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Conte só o que quiser.</a:t>
            </a:r>
            <a:endParaRPr lang="en-US" sz="4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Quem vem à sua mente?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Orem uns pelos outros.</a:t>
            </a:r>
            <a:endParaRPr lang="en-US" sz="5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Algo não está certo?</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Converse com alguém de confiança.</a:t>
            </a:r>
            <a:endParaRPr lang="en-US" sz="4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DESAFIO DE 40 DIAS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Converse sobre isso.</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Dia 28: Converse sobre isso</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comission.cc/pt/library/jesus-first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28: Converse sobre isso</dc:title>
  <dc:subject>PptxGenJS Presentation</dc:subject>
  <dc:creator>PptxGenJS</dc:creator>
  <cp:lastModifiedBy>PptxGenJS</cp:lastModifiedBy>
  <cp:revision>1</cp:revision>
</cp:coreProperties>
</file>