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27: Fique, e incentivem-se uns aos outros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vinte e sete. Duas semanas atrás, esta aula disse uma coisa difícil de ouvir. Na maioria dos casos, fique onde você está, para poder ajudar outros a se aproximarem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duas leituras curtas de hoje, em Hebreus, mostram como isso é. Ficar não é passar mais um domingo rangendo os dentes. É você mesmo se aproximar de Deus, e depois se virar para incentivar as pessoas ao seu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assim que congregações voltam ao rumo: alguém fica, e começa a incentivar. Algumas igrejas estão no rumo hoje porque alguém fez exatamente 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autor diz assim. E consideremo-nos uns aos outros para nos incentivarmos ao amor e às boas obras.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exceção continua valendo. Se está acontecendo na sua igreja alguma coisa que não está certa, como abuso, manipulação espiritual ou falso ensino, ficar quieto no lugar não é o que Deus nem esta aula pedem. Converse sobre isso com alguém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no que o autor diz sobre nos reunirmos, e no que ele avisa que pode brotar como raiz e contaminar a muitos. Vá ler Hebreus, capítulo dez, do versículo dezenove ao vinte e cinco, e Hebreus, capítulo doze, versículos quatorze e quinze.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Fique, e incentivem-se uns aos outros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um domingo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rangendo os dentes.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Aproxime-se.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Depois incentive os outros.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fica,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começa a incentivar.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consideremo-nos uns aos outros para nos incentivarmos ao amor e às boas obras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HEBREUS 10:24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 não está certo?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com alguém de confiança.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Hebreus 10 e 12.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27: Fique, e incentivem-se uns aos outros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27: Fique, e incentivem-se uns aos outros</dc:title>
  <dc:subject>PptxGenJS Presentation</dc:subject>
  <dc:creator>PptxGenJS</dc:creator>
  <cp:lastModifiedBy>PptxGenJS</cp:lastModifiedBy>
  <cp:revision>1</cp:revision>
</cp:coreProperties>
</file>