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26: Ajuda-me na minha incredulidade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vinte e seis. Talvez tudo isso sobre fé deixe você pensando: esse é exatamente o meu problema. Não me sobrou muita.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história de hoje é para você. Um pai desesperado leva o filho aos discípulos de Jesus, e eles não conseguem ajudar. Então ele leva o filho a Jesus, com pouquíssima fé sobrando.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Talvez isso soe familiar. Talvez um dia você tenha levado algo pesado ao povo de Deus, e nada se resolveu. Veja o que esse pai faz em seguida.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Escute a oração dele. Talvez seja a mais honesta da Bíblia. Eu creio; ajuda-me na minha incredulidade!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repare que Jesus não o manda embora para voltar quando a fé estiver mais forte. E repare no que os discípulos perguntam no final, e no que Jesus responde a eles.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Tenha sempre à mão as três perguntas.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não precisa de uma fé grande para pedir mais fé. Leve a ele a fé que você tem, e vá ler Marcos, capítulo nove, do versículo quatorze ao vinte e nove.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26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Ajuda-me na minha incredulidade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Os discípulos não conseguiram ajudar.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Então ele foi a Jesus.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Levado ao povo dele.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Depois levado a ele.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Eu creio; ajuda-me na minha incredulidade!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MARCOS 9:24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mandado embora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voltar mais forte.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Marcos 9.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26: Ajuda-me na minha incredulidade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26: Ajuda-me na minha incredulidade</dc:title>
  <dc:subject>PptxGenJS Presentation</dc:subject>
  <dc:creator>PptxGenJS</dc:creator>
  <cp:lastModifiedBy>PptxGenJS</cp:lastModifiedBy>
  <cp:revision>1</cp:revision>
</cp:coreProperties>
</file>