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25: O escudo da fé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vinte e cinco. A passagem de hoje dá uma imagem para a fé: o escudo de um soldado.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dia quinze, a fé era um isolamento, para que o que os outros fazem não chegue a queimar você. Efésios, capítulo seis, coloca uma armadura na mesma ideia.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Repare contra quem é, de verdade, a luta. Não é a pessoa que feriu você nem o líder que decepcionou você, mesmo quando eles erraram de verdade. Existe uma batalha maior por trás disso, e Deus dá ao seu povo uma armadura para ela.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é a frase para guardar. Além de tudo isso, levantem o escudo da fé, que lhes permite apagar todas as setas inflamadas do maligno.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fé que o Espírito Santo dá é como um canivete suíço. Ela nos equipa para o que quer que a gente enfrente. Não porque faz todo problema desaparecer, mas porque nos permite ficar de pé no meio deles.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Tenha sempre à mão as três perguntas. O que isto diz sobre Deus? O que isto diz sobre as pessoas? E se isto é verdade, o que eu faria hoje?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Enquanto você lê, repare no que o escudo da fé faz, e em como a passagem termina. Vá ler Efésios, capítulo seis, do versículo dez ao dezoito.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25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escudo da fé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Dia 15: isolamento.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Dia 25: um escudo.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É, DE VERDADE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pessoa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feriu você.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TRÁS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Uma batalha maior.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Além de tudo isso, levantem o escudo da fé, que lhes permite apagar todas as setas inflamadas do maligno.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EFÉSIOS 6:16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Como um canivete suíço.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Equipados para o que vier.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PERGUNTAS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Deus?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as pessoas?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isto é verdade, o que eu faria hoje?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DESAFIO DE 40 DIAS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Vá ler Efésios 6.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25: O escudo da fé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comission.cc/pt/library/jesus-first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25: O escudo da fé</dc:title>
  <dc:subject>PptxGenJS Presentation</dc:subject>
  <dc:creator>PptxGenJS</dc:creator>
  <cp:lastModifiedBy>PptxGenJS</cp:lastModifiedBy>
  <cp:revision>1</cp:revision>
</cp:coreProperties>
</file>