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24: No passo do Espírito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vinte e quatro. A passagem de hoje tem uma lista que muitos de nós aprendemos quando criança.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 fácil ler essa lista como uma lista de tarefas. Ser mais amoroso. Ser mais paciente. Esforçar-se mais para ter alegria. Então leia de novo, devagar, e pergunte de quem é o fruto.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Repare também na outra lista. Algumas coisas nela, como discórdias, ciúmes e facções, se parecem muito com os problemas de igreja que decepcionaram você para começo de conversa. A resposta para elas não é uma comissão melhor. São pessoas andando pelo Espírito.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Perto do fim, Paulo diz isto. Se vivemos pelo Espírito, andemos também de acordo com o Espírito.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repare no que cresce, e em quem faz crescer. Depois pergunte como seria, para você, andar no passo do Espírito hoje, em um passo comum.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Tenha sempre à mão as três perguntas.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 ler Gálatas, capítulo cinco, do versículo dezesseis ao vinte e seis, devagar, e veja de quem é a obra.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24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passo do Espírito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LISTA DE TAREFAS?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 mais amoroso.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Esforçar-se mais.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 FRUTO?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quem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 o fruto?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uma comissão melhor.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Pessoas andando pelo Espírito.</a:t>
            </a:r>
            <a:endParaRPr lang="en-US" sz="4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vivemos pelo Espírito, andemos também de acordo com o Espírito.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GÁLATAS 5:25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cresce, e quem faz crescer?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passo comum.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Gálatas 5.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24: No passo do Espírito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24: No passo do Espírito</dc:title>
  <dc:subject>PptxGenJS Presentation</dc:subject>
  <dc:creator>PptxGenJS</dc:creator>
  <cp:lastModifiedBy>PptxGenJS</cp:lastModifiedBy>
  <cp:revision>1</cp:revision>
</cp:coreProperties>
</file>