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23: Um coração novo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vinte e três. Hoje o assunto é um coração que endureceu.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decepção pode endurecer um coração devagar. O cinismo vai entrando. A gente para de esperar qualquer coisa, da igreja ou de Deus. E você não resolve isso se esforçando mais.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passagem de hoje é uma promessa que Deus fez por meio de Ezequiel, a um povo espalhado e decepcionado, longe de casa. Quase todos os verbos nela são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Escute como ele diz isso. Concederei a vocês um coração renovado e instilarei um espírito novo dentro de vocês; tirarei seu coração inflexível e lhes darei um coração receptivo.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conte quantas vezes Deus diz o que ele mesmo vai fazer: concederei, tirarei, darei. E repare principalmente em quem produz a obediência no final. A sua parte é vir e dizer sim. A transformação é obra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Ezequiel, capítulo trinta e seis, do versículo vinte e quatro ao vinte e oito, e deixe Deus fazer essa promessa a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coração novo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cinismo vai entrando.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Esforçar-se mais não resolve.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ESPALHADOS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Longe de casa.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Decepcionados.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PROMESSA DE DEUS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Quase todos os verbos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são dele.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Concederei a vocês um coração renovado e instilarei um espírito novo dentro de vocês; tirarei seu coração inflexível e lhes darei um coração receptivo.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EZEQUIEL 36:26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 o que Deus diz que vai fazer.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produz a obediência?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Ezequiel 36.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23: Um coração novo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23: Um coração novo</dc:title>
  <dc:subject>PptxGenJS Presentation</dc:subject>
  <dc:creator>PptxGenJS</dc:creator>
  <cp:lastModifiedBy>PptxGenJS</cp:lastModifiedBy>
  <cp:revision>1</cp:revision>
</cp:coreProperties>
</file>