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Dia 21: Converse sobre isso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Dia vinte e um. Nenhuma leitura nova hoje.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Esta semana você leu que a fé vem pelo ouvir, sobre quatro tipos de terra, uma árvore plantada junto a ribeiros de águas, dois amigos a caminho de Emaús, ser praticantes e não só ouvintes, e um livro reencontrado.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Hoje, leve a semana para outra pessoa. Um pequeno grupo que esteja fazendo a aula com você, ou um amigo em quem você confia. Se ainda não tem ninguém, passe pelos passos sozinho, e peça a Deus uma pessoa com quem compartilhar.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Comecem recontando uma passagem com as próprias palavras. Qual delas ficou com você, e por quê? Depois perguntem como está indo a leitura. Mudou alguma coisa no jeito como você lê a Bíblia? O que ainda está difícil?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Conte um eu vou, e o que aconteceu quando você fez. Depois conversem sobre a fé. Onde ela cresceu, mesmo que um pouco? Onde ela ainda está fraca?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Depois pratiquem juntos. Escolham uma passagem desta semana e façam como grupo. Leiam duas vezes, recontem, façam as três perguntas, e cada um escreva um eu vou. Depois orem juntos.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fé vem pelo ouvir, então continue ouvindo. Na semana que vem, o assunto é o Espírito Santo, o Ajudador que Jesus prometeu.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 21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Converse sobre isso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Seis dias.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Seis leituras.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 pequeno grupo, ou um amigo.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Pessoalmente.</a:t>
            </a:r>
            <a:endParaRPr lang="en-US" sz="5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Recontem uma passagem.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Como está indo a leitura?</a:t>
            </a:r>
            <a:endParaRPr lang="en-US" sz="5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Conte um “eu vou”.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Onde a fé cresceu?</a:t>
            </a:r>
            <a:endParaRPr lang="en-US" sz="5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9524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5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Juntos</a:t>
            </a:r>
            <a:endParaRPr lang="en-US" sz="3500" dirty="0"/>
          </a:p>
        </p:txBody>
      </p:sp>
      <p:sp>
        <p:nvSpPr>
          <p:cNvPr id="4" name="Text 2"/>
          <p:cNvSpPr/>
          <p:nvPr/>
        </p:nvSpPr>
        <p:spPr>
          <a:xfrm>
            <a:off x="958826" y="2095448"/>
            <a:ext cx="2444689" cy="3174921"/>
          </a:xfrm>
          <a:prstGeom prst="roundRect">
            <a:avLst>
              <a:gd name="adj" fmla="val 7792"/>
            </a:avLst>
          </a:prstGeom>
          <a:solidFill>
            <a:srgbClr val="FFFFFF"/>
          </a:solidFill>
          <a:ln w="28575">
            <a:solidFill>
              <a:srgbClr val="BC6D29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38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8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26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Ler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8611" y="2095448"/>
            <a:ext cx="2444689" cy="3174921"/>
          </a:xfrm>
          <a:prstGeom prst="roundRect">
            <a:avLst>
              <a:gd name="adj" fmla="val 7792"/>
            </a:avLst>
          </a:prstGeom>
          <a:solidFill>
            <a:srgbClr val="FFFFFF"/>
          </a:solidFill>
          <a:ln w="28575">
            <a:solidFill>
              <a:srgbClr val="BC6D29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38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8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26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Recontar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6178396" y="2095448"/>
            <a:ext cx="2444689" cy="3174921"/>
          </a:xfrm>
          <a:prstGeom prst="roundRect">
            <a:avLst>
              <a:gd name="adj" fmla="val 7792"/>
            </a:avLst>
          </a:prstGeom>
          <a:solidFill>
            <a:srgbClr val="FFFFFF"/>
          </a:solidFill>
          <a:ln w="28575">
            <a:solidFill>
              <a:srgbClr val="BC6D29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38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8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26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Perguntar</a:t>
            </a:r>
            <a:endParaRPr lang="en-US" sz="3800" dirty="0"/>
          </a:p>
        </p:txBody>
      </p:sp>
      <p:sp>
        <p:nvSpPr>
          <p:cNvPr id="7" name="Text 5"/>
          <p:cNvSpPr/>
          <p:nvPr/>
        </p:nvSpPr>
        <p:spPr>
          <a:xfrm>
            <a:off x="8788180" y="2095448"/>
            <a:ext cx="2444689" cy="3174921"/>
          </a:xfrm>
          <a:prstGeom prst="roundRect">
            <a:avLst>
              <a:gd name="adj" fmla="val 7792"/>
            </a:avLst>
          </a:prstGeom>
          <a:solidFill>
            <a:srgbClr val="FFFFFF"/>
          </a:solidFill>
          <a:ln w="28575">
            <a:solidFill>
              <a:srgbClr val="BC6D29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38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38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26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Fazer</a:t>
            </a:r>
            <a:endParaRPr lang="en-US" sz="3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DESAFIO DE 40 DIAS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Converse sobre isso.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 21: Converse sobre isso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comission.cc/pt/library/jesus-first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21: Converse sobre isso</dc:title>
  <dc:subject>PptxGenJS Presentation</dc:subject>
  <dc:creator>PptxGenJS</dc:creator>
  <cp:lastModifiedBy>PptxGenJS</cp:lastModifiedBy>
  <cp:revision>1</cp:revision>
</cp:coreProperties>
</file>