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20: O livro reencontrado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vinte. A passagem de hoje é sobre uma volta para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Muito tempo atrás, o povo de Deus voltou para casa depois de anos de exílio, e descobriu que quase tinha perdido a palavra dele por completo. Hoje é o dia em que eles a ouvem ser lida de novo.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Tudo começa numa praça lotada. Esdras abriu o livro à vista de todo o povo, pois ele estava acima deles; e quando o abriu, todo o povo se levantou.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em como eles ouviram, quanto tempo ficaram de pé e como reagiram. Depois repare no que os líderes disseram a eles para fazer com as lágrimas.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Sejam quais forem os últimos anos para você, redescobrir a Bíblia não é um castigo nem uma obrigação. É uma volta para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Tenha sempre à mão as três perguntas.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ler Neemias, capítulo oito, do versículo um ao doze. Amanhã, você leva a semana para outra pessoa.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livro reencontrado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volta do exílio.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palavra, quase perdida.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Esdras abriu o livro à vista de todo o povo, pois ele estava acima deles; e quando o abriu, todo o povo se levantou.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NEEMIAS 8:5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Repare em como eles ouvem.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Repare no que acontece com as lágrimas.</a:t>
            </a:r>
            <a:endParaRPr lang="en-US" sz="4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castigo.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obrigação.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volta para casa.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Neemias 8:1-12.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20: O livro reencontrado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20: O livro reencontrado</dc:title>
  <dc:subject>PptxGenJS Presentation</dc:subject>
  <dc:creator>PptxGenJS</dc:creator>
  <cp:lastModifiedBy>PptxGenJS</cp:lastModifiedBy>
  <cp:revision>1</cp:revision>
</cp:coreProperties>
</file>