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 19: Praticantes, não só ouvintes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 dezenove. Muitas igrejas estão cheias de gente que sabe muita coisa, e faz muito pouco com isso.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 fácil se decepcionar com essas pessoas. É mais difícil admitir com que facilidade a gente faz a mesma coisa.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 por isso que todo dia nesta aula termina com um eu vou. Não um sentimento, não uma promessa de ser melhor, mas uma coisa específica, hoje, por causa do que você leu.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passagem de hoje diz isso sem rodeios. Não se limitem a ouvir a palavra, enganando-se a si mesmos. Sejam praticantes da palavra.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Ela usa uma imagem bem viva para quem ouve e não pratica. Enquanto você lê, procure essa imagem. Depois olhe com honestidade para o eu vou de ontem. Você fez? Se não fez, sem vergonha nenhuma. Só pergunte o que atrapalhou.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Tenha sempre à mão as três perguntas. O que isto diz sobre Deus? O que isto diz sobre as pessoas? E se isto é verdade, o que eu faria hoje?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 só disso que você precisa. Vá ler Tiago, capítulo um, do versículo dezenove ao vinte e sete, e depois faça uma coisa a respeito.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DIA 19</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Praticantes, não só ouvintes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FÁCIL</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Decepcionar-se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com elas.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MAIS DIFÍCIL</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Ver isso</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em nós mesmos.</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Uma coisa específica.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Hoje.</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Não se limitem a ouvir a palavra, enganando-se a si mesmos. Sejam praticantes da palavra.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TIAGO 1:22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Procure a imagem.</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Olhe para o “eu vou” de ontem.</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TRÊS PERGUNTAS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O que isto diz sobre Deus?</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O que isto diz sobre as pessoas?</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Se isto é verdade, o que eu faria hoje?</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DESAFIO DE 40 DIAS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Vá ler Tiago 1:19-27.</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Dia 19: Praticantes, não só ouvintes</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comission.cc/pt/library/jesus-first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19: Praticantes, não só ouvintes</dc:title>
  <dc:subject>PptxGenJS Presentation</dc:subject>
  <dc:creator>PptxGenJS</dc:creator>
  <cp:lastModifiedBy>PptxGenJS</cp:lastModifiedBy>
  <cp:revision>1</cp:revision>
</cp:coreProperties>
</file>